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Lst>
  <p:sldSz cx="18288000" cy="10287000"/>
  <p:notesSz cx="6858000" cy="9144000"/>
  <p:embeddedFontLst>
    <p:embeddedFont>
      <p:font typeface="Calibri" panose="020F0502020204030204" pitchFamily="34" charset="0"/>
      <p:regular r:id="rId32"/>
      <p:bold r:id="rId33"/>
      <p:italic r:id="rId34"/>
      <p:boldItalic r:id="rId35"/>
    </p:embeddedFont>
    <p:embeddedFont>
      <p:font typeface="HK Grotesk" panose="020B0604020202020204" charset="-52"/>
      <p:regular r:id="rId36"/>
    </p:embeddedFont>
    <p:embeddedFont>
      <p:font typeface="HK Grotesk Bold" panose="020B0604020202020204" charset="-52"/>
      <p:regular r:id="rId37"/>
    </p:embeddedFont>
    <p:embeddedFont>
      <p:font typeface="Perandory Condensed" panose="020B0604020202020204" charset="0"/>
      <p:regular r:id="rId3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43" d="100"/>
          <a:sy n="43" d="100"/>
        </p:scale>
        <p:origin x="852" y="6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font" Target="fonts/font3.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4.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font" Target="fonts/font7.fntdata"/></Relationships>
</file>

<file path=ppt/media/image1.jpeg>
</file>

<file path=ppt/media/image10.jpeg>
</file>

<file path=ppt/media/image11.jpeg>
</file>

<file path=ppt/media/image12.jpeg>
</file>

<file path=ppt/media/image13.jpeg>
</file>

<file path=ppt/media/image14.png>
</file>

<file path=ppt/media/image15.jpeg>
</file>

<file path=ppt/media/image16.jpeg>
</file>

<file path=ppt/media/image17.jpeg>
</file>

<file path=ppt/media/image18.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2/24/2026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2/24/2026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2/24/2026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2/24/2026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2/24/2026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2/24/2026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2/24/2026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2/24/2026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2/24/2026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2/24/2026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2/24/2026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2/24/2026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4.jpeg"/><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8.jpeg"/><Relationship Id="rId1" Type="http://schemas.openxmlformats.org/officeDocument/2006/relationships/slideLayout" Target="../slideLayouts/slideLayout7.xml"/><Relationship Id="rId5" Type="http://schemas.openxmlformats.org/officeDocument/2006/relationships/image" Target="../media/image4.jpeg"/><Relationship Id="rId4" Type="http://schemas.openxmlformats.org/officeDocument/2006/relationships/image" Target="../media/image3.jpeg"/></Relationships>
</file>

<file path=ppt/slides/_rels/slide1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4.jpeg"/><Relationship Id="rId4" Type="http://schemas.openxmlformats.org/officeDocument/2006/relationships/image" Target="../media/image3.jpeg"/></Relationships>
</file>

<file path=ppt/slides/_rels/slide1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6.jpeg"/></Relationships>
</file>

<file path=ppt/slides/_rels/slide1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7.xml"/><Relationship Id="rId5" Type="http://schemas.openxmlformats.org/officeDocument/2006/relationships/image" Target="../media/image10.jpeg"/><Relationship Id="rId4" Type="http://schemas.openxmlformats.org/officeDocument/2006/relationships/image" Target="../media/image9.jpeg"/></Relationships>
</file>

<file path=ppt/slides/_rels/slide1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7.jpeg"/><Relationship Id="rId1" Type="http://schemas.openxmlformats.org/officeDocument/2006/relationships/slideLayout" Target="../slideLayouts/slideLayout7.xml"/><Relationship Id="rId4" Type="http://schemas.openxmlformats.org/officeDocument/2006/relationships/image" Target="../media/image13.jpeg"/></Relationships>
</file>

<file path=ppt/slides/_rels/slide1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4.jpeg"/></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9.jpeg"/></Relationships>
</file>

<file path=ppt/slides/_rels/slide1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15.jpeg"/></Relationships>
</file>

<file path=ppt/slides/_rels/slide19.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7.jpeg"/><Relationship Id="rId1" Type="http://schemas.openxmlformats.org/officeDocument/2006/relationships/slideLayout" Target="../slideLayouts/slideLayout7.xml"/><Relationship Id="rId4" Type="http://schemas.openxmlformats.org/officeDocument/2006/relationships/image" Target="../media/image17.jpeg"/></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6.jpeg"/></Relationships>
</file>

<file path=ppt/slides/_rels/slide2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8.jpeg"/><Relationship Id="rId1" Type="http://schemas.openxmlformats.org/officeDocument/2006/relationships/slideLayout" Target="../slideLayouts/slideLayout7.xml"/><Relationship Id="rId5" Type="http://schemas.openxmlformats.org/officeDocument/2006/relationships/image" Target="../media/image4.jpeg"/><Relationship Id="rId4" Type="http://schemas.openxmlformats.org/officeDocument/2006/relationships/image" Target="../media/image3.jpeg"/></Relationships>
</file>

<file path=ppt/slides/_rels/slide2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4.jpeg"/><Relationship Id="rId4" Type="http://schemas.openxmlformats.org/officeDocument/2006/relationships/image" Target="../media/image3.jpeg"/></Relationships>
</file>

<file path=ppt/slides/_rels/slide2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6.jpeg"/></Relationships>
</file>

<file path=ppt/slides/_rels/slide2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7.xml"/><Relationship Id="rId5" Type="http://schemas.openxmlformats.org/officeDocument/2006/relationships/image" Target="../media/image10.jpeg"/><Relationship Id="rId4" Type="http://schemas.openxmlformats.org/officeDocument/2006/relationships/image" Target="../media/image9.jpeg"/></Relationships>
</file>

<file path=ppt/slides/_rels/slide2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7.jpeg"/><Relationship Id="rId1" Type="http://schemas.openxmlformats.org/officeDocument/2006/relationships/slideLayout" Target="../slideLayouts/slideLayout7.xml"/><Relationship Id="rId4" Type="http://schemas.openxmlformats.org/officeDocument/2006/relationships/image" Target="../media/image13.jpeg"/></Relationships>
</file>

<file path=ppt/slides/_rels/slide2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4.jpeg"/></Relationships>
</file>

<file path=ppt/slides/_rels/slide2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9.jpeg"/></Relationships>
</file>

<file path=ppt/slides/_rels/slide2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15.jpeg"/></Relationships>
</file>

<file path=ppt/slides/_rels/slide29.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7.jpeg"/><Relationship Id="rId1" Type="http://schemas.openxmlformats.org/officeDocument/2006/relationships/slideLayout" Target="../slideLayouts/slideLayout7.xml"/><Relationship Id="rId4" Type="http://schemas.openxmlformats.org/officeDocument/2006/relationships/image" Target="../media/image17.jpeg"/></Relationships>
</file>

<file path=ppt/slides/_rels/slide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7.xml"/><Relationship Id="rId5" Type="http://schemas.openxmlformats.org/officeDocument/2006/relationships/image" Target="../media/image10.jpeg"/><Relationship Id="rId4" Type="http://schemas.openxmlformats.org/officeDocument/2006/relationships/image" Target="../media/image9.jpeg"/></Relationships>
</file>

<file path=ppt/slides/_rels/slide3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8.jpeg"/><Relationship Id="rId1" Type="http://schemas.openxmlformats.org/officeDocument/2006/relationships/slideLayout" Target="../slideLayouts/slideLayout7.xml"/><Relationship Id="rId5" Type="http://schemas.openxmlformats.org/officeDocument/2006/relationships/image" Target="../media/image4.jpeg"/><Relationship Id="rId4" Type="http://schemas.openxmlformats.org/officeDocument/2006/relationships/image" Target="../media/image3.jpeg"/></Relationships>
</file>

<file path=ppt/slides/_rels/slide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7.jpeg"/><Relationship Id="rId1" Type="http://schemas.openxmlformats.org/officeDocument/2006/relationships/slideLayout" Target="../slideLayouts/slideLayout7.xml"/><Relationship Id="rId4" Type="http://schemas.openxmlformats.org/officeDocument/2006/relationships/image" Target="../media/image13.jpeg"/></Relationships>
</file>

<file path=ppt/slides/_rels/slide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4.jpe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9.jpeg"/></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15.jpeg"/></Relationships>
</file>

<file path=ppt/slides/_rels/slide9.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7.jpeg"/><Relationship Id="rId1" Type="http://schemas.openxmlformats.org/officeDocument/2006/relationships/slideLayout" Target="../slideLayouts/slideLayout7.xml"/><Relationship Id="rId4" Type="http://schemas.openxmlformats.org/officeDocument/2006/relationships/image" Target="../media/image17.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313" b="-9313"/>
            </a:stretch>
          </a:blipFill>
        </p:spPr>
      </p:sp>
      <p:sp>
        <p:nvSpPr>
          <p:cNvPr id="3" name="TextBox 3"/>
          <p:cNvSpPr txBox="1"/>
          <p:nvPr/>
        </p:nvSpPr>
        <p:spPr>
          <a:xfrm>
            <a:off x="971896" y="3515719"/>
            <a:ext cx="8766176" cy="2875328"/>
          </a:xfrm>
          <a:prstGeom prst="rect">
            <a:avLst/>
          </a:prstGeom>
        </p:spPr>
        <p:txBody>
          <a:bodyPr lIns="0" tIns="0" rIns="0" bIns="0" rtlCol="0" anchor="t">
            <a:spAutoFit/>
          </a:bodyPr>
          <a:lstStyle/>
          <a:p>
            <a:pPr algn="l">
              <a:lnSpc>
                <a:spcPts val="19627"/>
              </a:lnSpc>
            </a:pPr>
            <a:r>
              <a:rPr lang="en-US" sz="20880">
                <a:solidFill>
                  <a:srgbClr val="FFFFFF"/>
                </a:solidFill>
                <a:latin typeface="Perandory Condensed"/>
                <a:ea typeface="Perandory Condensed"/>
                <a:cs typeface="Perandory Condensed"/>
                <a:sym typeface="Perandory Condensed"/>
              </a:rPr>
              <a:t>HISTORY </a:t>
            </a:r>
          </a:p>
        </p:txBody>
      </p:sp>
      <p:grpSp>
        <p:nvGrpSpPr>
          <p:cNvPr id="4" name="Group 4"/>
          <p:cNvGrpSpPr/>
          <p:nvPr/>
        </p:nvGrpSpPr>
        <p:grpSpPr>
          <a:xfrm rot="5400000">
            <a:off x="634922" y="4588051"/>
            <a:ext cx="1593649" cy="4356840"/>
            <a:chOff x="0" y="0"/>
            <a:chExt cx="142595" cy="389838"/>
          </a:xfrm>
        </p:grpSpPr>
        <p:sp>
          <p:nvSpPr>
            <p:cNvPr id="5" name="Freeform 5"/>
            <p:cNvSpPr/>
            <p:nvPr/>
          </p:nvSpPr>
          <p:spPr>
            <a:xfrm>
              <a:off x="0" y="0"/>
              <a:ext cx="142595" cy="389838"/>
            </a:xfrm>
            <a:custGeom>
              <a:avLst/>
              <a:gdLst/>
              <a:ahLst/>
              <a:cxnLst/>
              <a:rect l="l" t="t" r="r" b="b"/>
              <a:pathLst>
                <a:path w="142595" h="389838">
                  <a:moveTo>
                    <a:pt x="71298" y="0"/>
                  </a:moveTo>
                  <a:lnTo>
                    <a:pt x="71298" y="0"/>
                  </a:lnTo>
                  <a:cubicBezTo>
                    <a:pt x="90207" y="0"/>
                    <a:pt x="108342" y="7512"/>
                    <a:pt x="121713" y="20883"/>
                  </a:cubicBezTo>
                  <a:cubicBezTo>
                    <a:pt x="135084" y="34253"/>
                    <a:pt x="142595" y="52388"/>
                    <a:pt x="142595" y="71298"/>
                  </a:cubicBezTo>
                  <a:lnTo>
                    <a:pt x="142595" y="318540"/>
                  </a:lnTo>
                  <a:cubicBezTo>
                    <a:pt x="142595" y="357917"/>
                    <a:pt x="110674" y="389838"/>
                    <a:pt x="71298" y="389838"/>
                  </a:cubicBezTo>
                  <a:lnTo>
                    <a:pt x="71298" y="389838"/>
                  </a:lnTo>
                  <a:cubicBezTo>
                    <a:pt x="31921" y="389838"/>
                    <a:pt x="0" y="357917"/>
                    <a:pt x="0" y="318540"/>
                  </a:cubicBezTo>
                  <a:lnTo>
                    <a:pt x="0" y="71298"/>
                  </a:lnTo>
                  <a:cubicBezTo>
                    <a:pt x="0" y="31921"/>
                    <a:pt x="31921" y="0"/>
                    <a:pt x="71298" y="0"/>
                  </a:cubicBezTo>
                  <a:close/>
                </a:path>
              </a:pathLst>
            </a:custGeom>
            <a:ln w="19050" cap="rnd">
              <a:solidFill>
                <a:srgbClr val="353D27"/>
              </a:solidFill>
              <a:prstDash val="solid"/>
              <a:round/>
            </a:ln>
          </p:spPr>
        </p:sp>
        <p:sp>
          <p:nvSpPr>
            <p:cNvPr id="6" name="TextBox 6"/>
            <p:cNvSpPr txBox="1"/>
            <p:nvPr/>
          </p:nvSpPr>
          <p:spPr>
            <a:xfrm>
              <a:off x="0" y="-38100"/>
              <a:ext cx="142595" cy="427938"/>
            </a:xfrm>
            <a:prstGeom prst="rect">
              <a:avLst/>
            </a:prstGeom>
          </p:spPr>
          <p:txBody>
            <a:bodyPr lIns="50800" tIns="50800" rIns="50800" bIns="50800" rtlCol="0" anchor="ctr"/>
            <a:lstStyle/>
            <a:p>
              <a:pPr algn="ctr">
                <a:lnSpc>
                  <a:spcPts val="2659"/>
                </a:lnSpc>
                <a:spcBef>
                  <a:spcPct val="0"/>
                </a:spcBef>
              </a:pPr>
              <a:endParaRPr/>
            </a:p>
          </p:txBody>
        </p:sp>
      </p:grpSp>
      <p:grpSp>
        <p:nvGrpSpPr>
          <p:cNvPr id="7" name="Group 7"/>
          <p:cNvGrpSpPr/>
          <p:nvPr/>
        </p:nvGrpSpPr>
        <p:grpSpPr>
          <a:xfrm rot="5400000">
            <a:off x="7773250" y="-7156927"/>
            <a:ext cx="2926971" cy="16416071"/>
            <a:chOff x="0" y="0"/>
            <a:chExt cx="272805" cy="1530040"/>
          </a:xfrm>
        </p:grpSpPr>
        <p:sp>
          <p:nvSpPr>
            <p:cNvPr id="8" name="Freeform 8"/>
            <p:cNvSpPr/>
            <p:nvPr/>
          </p:nvSpPr>
          <p:spPr>
            <a:xfrm>
              <a:off x="0" y="0"/>
              <a:ext cx="272805" cy="1530040"/>
            </a:xfrm>
            <a:custGeom>
              <a:avLst/>
              <a:gdLst/>
              <a:ahLst/>
              <a:cxnLst/>
              <a:rect l="l" t="t" r="r" b="b"/>
              <a:pathLst>
                <a:path w="272805" h="1530040">
                  <a:moveTo>
                    <a:pt x="136402" y="0"/>
                  </a:moveTo>
                  <a:lnTo>
                    <a:pt x="136402" y="0"/>
                  </a:lnTo>
                  <a:cubicBezTo>
                    <a:pt x="211735" y="0"/>
                    <a:pt x="272805" y="61069"/>
                    <a:pt x="272805" y="136402"/>
                  </a:cubicBezTo>
                  <a:lnTo>
                    <a:pt x="272805" y="1393638"/>
                  </a:lnTo>
                  <a:cubicBezTo>
                    <a:pt x="272805" y="1429814"/>
                    <a:pt x="258434" y="1464508"/>
                    <a:pt x="232853" y="1490089"/>
                  </a:cubicBezTo>
                  <a:cubicBezTo>
                    <a:pt x="207273" y="1515669"/>
                    <a:pt x="172579" y="1530040"/>
                    <a:pt x="136402" y="1530040"/>
                  </a:cubicBezTo>
                  <a:lnTo>
                    <a:pt x="136402" y="1530040"/>
                  </a:lnTo>
                  <a:cubicBezTo>
                    <a:pt x="61069" y="1530040"/>
                    <a:pt x="0" y="1468971"/>
                    <a:pt x="0" y="1393638"/>
                  </a:cubicBezTo>
                  <a:lnTo>
                    <a:pt x="0" y="136402"/>
                  </a:lnTo>
                  <a:cubicBezTo>
                    <a:pt x="0" y="100226"/>
                    <a:pt x="14371" y="65532"/>
                    <a:pt x="39951" y="39951"/>
                  </a:cubicBezTo>
                  <a:cubicBezTo>
                    <a:pt x="65532" y="14371"/>
                    <a:pt x="100226" y="0"/>
                    <a:pt x="136402" y="0"/>
                  </a:cubicBezTo>
                  <a:close/>
                </a:path>
              </a:pathLst>
            </a:custGeom>
            <a:ln w="19050" cap="rnd">
              <a:solidFill>
                <a:srgbClr val="353D27"/>
              </a:solidFill>
              <a:prstDash val="solid"/>
              <a:round/>
            </a:ln>
          </p:spPr>
        </p:sp>
        <p:sp>
          <p:nvSpPr>
            <p:cNvPr id="9" name="TextBox 9"/>
            <p:cNvSpPr txBox="1"/>
            <p:nvPr/>
          </p:nvSpPr>
          <p:spPr>
            <a:xfrm>
              <a:off x="0" y="-38100"/>
              <a:ext cx="272805" cy="1568140"/>
            </a:xfrm>
            <a:prstGeom prst="rect">
              <a:avLst/>
            </a:prstGeom>
          </p:spPr>
          <p:txBody>
            <a:bodyPr lIns="50800" tIns="50800" rIns="50800" bIns="50800" rtlCol="0" anchor="ctr"/>
            <a:lstStyle/>
            <a:p>
              <a:pPr algn="ctr">
                <a:lnSpc>
                  <a:spcPts val="2659"/>
                </a:lnSpc>
                <a:spcBef>
                  <a:spcPct val="0"/>
                </a:spcBef>
              </a:pPr>
              <a:endParaRPr/>
            </a:p>
          </p:txBody>
        </p:sp>
      </p:grpSp>
      <p:grpSp>
        <p:nvGrpSpPr>
          <p:cNvPr id="10" name="Group 10"/>
          <p:cNvGrpSpPr/>
          <p:nvPr/>
        </p:nvGrpSpPr>
        <p:grpSpPr>
          <a:xfrm rot="5400000">
            <a:off x="4828716" y="4735008"/>
            <a:ext cx="846168" cy="8446201"/>
            <a:chOff x="0" y="0"/>
            <a:chExt cx="81836" cy="816860"/>
          </a:xfrm>
        </p:grpSpPr>
        <p:sp>
          <p:nvSpPr>
            <p:cNvPr id="11" name="Freeform 11"/>
            <p:cNvSpPr/>
            <p:nvPr/>
          </p:nvSpPr>
          <p:spPr>
            <a:xfrm>
              <a:off x="0" y="0"/>
              <a:ext cx="81836" cy="816860"/>
            </a:xfrm>
            <a:custGeom>
              <a:avLst/>
              <a:gdLst/>
              <a:ahLst/>
              <a:cxnLst/>
              <a:rect l="l" t="t" r="r" b="b"/>
              <a:pathLst>
                <a:path w="81836" h="816860">
                  <a:moveTo>
                    <a:pt x="40918" y="0"/>
                  </a:moveTo>
                  <a:lnTo>
                    <a:pt x="40918" y="0"/>
                  </a:lnTo>
                  <a:cubicBezTo>
                    <a:pt x="51770" y="0"/>
                    <a:pt x="62178" y="4311"/>
                    <a:pt x="69851" y="11985"/>
                  </a:cubicBezTo>
                  <a:cubicBezTo>
                    <a:pt x="77525" y="19658"/>
                    <a:pt x="81836" y="30066"/>
                    <a:pt x="81836" y="40918"/>
                  </a:cubicBezTo>
                  <a:lnTo>
                    <a:pt x="81836" y="775942"/>
                  </a:lnTo>
                  <a:cubicBezTo>
                    <a:pt x="81836" y="786794"/>
                    <a:pt x="77525" y="797201"/>
                    <a:pt x="69851" y="804875"/>
                  </a:cubicBezTo>
                  <a:cubicBezTo>
                    <a:pt x="62178" y="812549"/>
                    <a:pt x="51770" y="816860"/>
                    <a:pt x="40918" y="816860"/>
                  </a:cubicBezTo>
                  <a:lnTo>
                    <a:pt x="40918" y="816860"/>
                  </a:lnTo>
                  <a:cubicBezTo>
                    <a:pt x="30066" y="816860"/>
                    <a:pt x="19658" y="812549"/>
                    <a:pt x="11985" y="804875"/>
                  </a:cubicBezTo>
                  <a:cubicBezTo>
                    <a:pt x="4311" y="797201"/>
                    <a:pt x="0" y="786794"/>
                    <a:pt x="0" y="775942"/>
                  </a:cubicBezTo>
                  <a:lnTo>
                    <a:pt x="0" y="40918"/>
                  </a:lnTo>
                  <a:cubicBezTo>
                    <a:pt x="0" y="30066"/>
                    <a:pt x="4311" y="19658"/>
                    <a:pt x="11985" y="11985"/>
                  </a:cubicBezTo>
                  <a:cubicBezTo>
                    <a:pt x="19658" y="4311"/>
                    <a:pt x="30066" y="0"/>
                    <a:pt x="40918" y="0"/>
                  </a:cubicBezTo>
                  <a:close/>
                </a:path>
              </a:pathLst>
            </a:custGeom>
            <a:gradFill rotWithShape="1">
              <a:gsLst>
                <a:gs pos="0">
                  <a:srgbClr val="1A3740">
                    <a:alpha val="30000"/>
                  </a:srgbClr>
                </a:gs>
                <a:gs pos="50000">
                  <a:srgbClr val="A0CDB7">
                    <a:alpha val="25000"/>
                  </a:srgbClr>
                </a:gs>
                <a:gs pos="100000">
                  <a:srgbClr val="1B3841">
                    <a:alpha val="30000"/>
                  </a:srgbClr>
                </a:gs>
              </a:gsLst>
              <a:lin ang="2700000"/>
            </a:gradFill>
            <a:ln w="19050" cap="rnd">
              <a:solidFill>
                <a:srgbClr val="FFFFFF"/>
              </a:solidFill>
              <a:prstDash val="solid"/>
              <a:round/>
            </a:ln>
          </p:spPr>
        </p:sp>
        <p:sp>
          <p:nvSpPr>
            <p:cNvPr id="12" name="TextBox 12"/>
            <p:cNvSpPr txBox="1"/>
            <p:nvPr/>
          </p:nvSpPr>
          <p:spPr>
            <a:xfrm>
              <a:off x="0" y="-38100"/>
              <a:ext cx="81836" cy="854960"/>
            </a:xfrm>
            <a:prstGeom prst="rect">
              <a:avLst/>
            </a:prstGeom>
          </p:spPr>
          <p:txBody>
            <a:bodyPr lIns="50800" tIns="50800" rIns="50800" bIns="50800" rtlCol="0" anchor="ctr"/>
            <a:lstStyle/>
            <a:p>
              <a:pPr algn="ctr">
                <a:lnSpc>
                  <a:spcPts val="2659"/>
                </a:lnSpc>
                <a:spcBef>
                  <a:spcPct val="0"/>
                </a:spcBef>
              </a:pPr>
              <a:endParaRPr/>
            </a:p>
          </p:txBody>
        </p:sp>
      </p:grpSp>
      <p:grpSp>
        <p:nvGrpSpPr>
          <p:cNvPr id="13" name="Group 13"/>
          <p:cNvGrpSpPr/>
          <p:nvPr/>
        </p:nvGrpSpPr>
        <p:grpSpPr>
          <a:xfrm>
            <a:off x="13223774" y="-412377"/>
            <a:ext cx="5246370" cy="11111753"/>
            <a:chOff x="0" y="0"/>
            <a:chExt cx="812800" cy="1721501"/>
          </a:xfrm>
        </p:grpSpPr>
        <p:sp>
          <p:nvSpPr>
            <p:cNvPr id="14" name="Freeform 14"/>
            <p:cNvSpPr/>
            <p:nvPr/>
          </p:nvSpPr>
          <p:spPr>
            <a:xfrm>
              <a:off x="0" y="0"/>
              <a:ext cx="812800" cy="1721501"/>
            </a:xfrm>
            <a:custGeom>
              <a:avLst/>
              <a:gdLst/>
              <a:ahLst/>
              <a:cxnLst/>
              <a:rect l="l" t="t" r="r" b="b"/>
              <a:pathLst>
                <a:path w="812800" h="1721501">
                  <a:moveTo>
                    <a:pt x="0" y="0"/>
                  </a:moveTo>
                  <a:lnTo>
                    <a:pt x="812800" y="0"/>
                  </a:lnTo>
                  <a:lnTo>
                    <a:pt x="812800" y="1721501"/>
                  </a:lnTo>
                  <a:lnTo>
                    <a:pt x="0" y="1721501"/>
                  </a:lnTo>
                  <a:close/>
                </a:path>
              </a:pathLst>
            </a:custGeom>
            <a:blipFill>
              <a:blip r:embed="rId3"/>
              <a:stretch>
                <a:fillRect l="-36447" r="-32991"/>
              </a:stretch>
            </a:blipFill>
            <a:ln w="19050" cap="sq">
              <a:solidFill>
                <a:srgbClr val="353D27"/>
              </a:solidFill>
              <a:prstDash val="solid"/>
              <a:miter/>
            </a:ln>
          </p:spPr>
        </p:sp>
      </p:grpSp>
      <p:grpSp>
        <p:nvGrpSpPr>
          <p:cNvPr id="15" name="Group 15"/>
          <p:cNvGrpSpPr/>
          <p:nvPr/>
        </p:nvGrpSpPr>
        <p:grpSpPr>
          <a:xfrm rot="5400000">
            <a:off x="10807416" y="4951475"/>
            <a:ext cx="4288612" cy="4572391"/>
            <a:chOff x="0" y="0"/>
            <a:chExt cx="399715" cy="426164"/>
          </a:xfrm>
        </p:grpSpPr>
        <p:sp>
          <p:nvSpPr>
            <p:cNvPr id="16" name="Freeform 16"/>
            <p:cNvSpPr/>
            <p:nvPr/>
          </p:nvSpPr>
          <p:spPr>
            <a:xfrm>
              <a:off x="0" y="0"/>
              <a:ext cx="399715" cy="426164"/>
            </a:xfrm>
            <a:custGeom>
              <a:avLst/>
              <a:gdLst/>
              <a:ahLst/>
              <a:cxnLst/>
              <a:rect l="l" t="t" r="r" b="b"/>
              <a:pathLst>
                <a:path w="399715" h="426164">
                  <a:moveTo>
                    <a:pt x="155250" y="0"/>
                  </a:moveTo>
                  <a:lnTo>
                    <a:pt x="244465" y="0"/>
                  </a:lnTo>
                  <a:cubicBezTo>
                    <a:pt x="330207" y="0"/>
                    <a:pt x="399715" y="69508"/>
                    <a:pt x="399715" y="155250"/>
                  </a:cubicBezTo>
                  <a:lnTo>
                    <a:pt x="399715" y="270915"/>
                  </a:lnTo>
                  <a:cubicBezTo>
                    <a:pt x="399715" y="356657"/>
                    <a:pt x="330207" y="426164"/>
                    <a:pt x="244465" y="426164"/>
                  </a:cubicBezTo>
                  <a:lnTo>
                    <a:pt x="155250" y="426164"/>
                  </a:lnTo>
                  <a:cubicBezTo>
                    <a:pt x="69508" y="426164"/>
                    <a:pt x="0" y="356657"/>
                    <a:pt x="0" y="270915"/>
                  </a:cubicBezTo>
                  <a:lnTo>
                    <a:pt x="0" y="155250"/>
                  </a:lnTo>
                  <a:cubicBezTo>
                    <a:pt x="0" y="69508"/>
                    <a:pt x="69508" y="0"/>
                    <a:pt x="155250" y="0"/>
                  </a:cubicBezTo>
                  <a:close/>
                </a:path>
              </a:pathLst>
            </a:custGeom>
            <a:ln w="19050" cap="rnd">
              <a:solidFill>
                <a:srgbClr val="FFFFFF"/>
              </a:solidFill>
              <a:prstDash val="solid"/>
              <a:round/>
            </a:ln>
          </p:spPr>
        </p:sp>
        <p:sp>
          <p:nvSpPr>
            <p:cNvPr id="17" name="TextBox 17"/>
            <p:cNvSpPr txBox="1"/>
            <p:nvPr/>
          </p:nvSpPr>
          <p:spPr>
            <a:xfrm>
              <a:off x="0" y="-38100"/>
              <a:ext cx="399715" cy="464264"/>
            </a:xfrm>
            <a:prstGeom prst="rect">
              <a:avLst/>
            </a:prstGeom>
          </p:spPr>
          <p:txBody>
            <a:bodyPr lIns="50800" tIns="50800" rIns="50800" bIns="50800" rtlCol="0" anchor="ctr"/>
            <a:lstStyle/>
            <a:p>
              <a:pPr algn="ctr">
                <a:lnSpc>
                  <a:spcPts val="2659"/>
                </a:lnSpc>
                <a:spcBef>
                  <a:spcPct val="0"/>
                </a:spcBef>
              </a:pPr>
              <a:endParaRPr/>
            </a:p>
          </p:txBody>
        </p:sp>
      </p:grpSp>
      <p:grpSp>
        <p:nvGrpSpPr>
          <p:cNvPr id="18" name="Group 18"/>
          <p:cNvGrpSpPr/>
          <p:nvPr/>
        </p:nvGrpSpPr>
        <p:grpSpPr>
          <a:xfrm rot="5400000">
            <a:off x="9327002" y="-1252015"/>
            <a:ext cx="4288612" cy="7533219"/>
            <a:chOff x="0" y="0"/>
            <a:chExt cx="399715" cy="702125"/>
          </a:xfrm>
        </p:grpSpPr>
        <p:sp>
          <p:nvSpPr>
            <p:cNvPr id="19" name="Freeform 19"/>
            <p:cNvSpPr/>
            <p:nvPr/>
          </p:nvSpPr>
          <p:spPr>
            <a:xfrm>
              <a:off x="0" y="0"/>
              <a:ext cx="399715" cy="702125"/>
            </a:xfrm>
            <a:custGeom>
              <a:avLst/>
              <a:gdLst/>
              <a:ahLst/>
              <a:cxnLst/>
              <a:rect l="l" t="t" r="r" b="b"/>
              <a:pathLst>
                <a:path w="399715" h="702125">
                  <a:moveTo>
                    <a:pt x="155250" y="0"/>
                  </a:moveTo>
                  <a:lnTo>
                    <a:pt x="244465" y="0"/>
                  </a:lnTo>
                  <a:cubicBezTo>
                    <a:pt x="330207" y="0"/>
                    <a:pt x="399715" y="69508"/>
                    <a:pt x="399715" y="155250"/>
                  </a:cubicBezTo>
                  <a:lnTo>
                    <a:pt x="399715" y="546875"/>
                  </a:lnTo>
                  <a:cubicBezTo>
                    <a:pt x="399715" y="632617"/>
                    <a:pt x="330207" y="702125"/>
                    <a:pt x="244465" y="702125"/>
                  </a:cubicBezTo>
                  <a:lnTo>
                    <a:pt x="155250" y="702125"/>
                  </a:lnTo>
                  <a:cubicBezTo>
                    <a:pt x="69508" y="702125"/>
                    <a:pt x="0" y="632617"/>
                    <a:pt x="0" y="546875"/>
                  </a:cubicBezTo>
                  <a:lnTo>
                    <a:pt x="0" y="155250"/>
                  </a:lnTo>
                  <a:cubicBezTo>
                    <a:pt x="0" y="69508"/>
                    <a:pt x="69508" y="0"/>
                    <a:pt x="155250" y="0"/>
                  </a:cubicBezTo>
                  <a:close/>
                </a:path>
              </a:pathLst>
            </a:custGeom>
            <a:ln w="19050" cap="rnd">
              <a:solidFill>
                <a:srgbClr val="FFFFFF"/>
              </a:solidFill>
              <a:prstDash val="solid"/>
              <a:round/>
            </a:ln>
          </p:spPr>
        </p:sp>
        <p:sp>
          <p:nvSpPr>
            <p:cNvPr id="20" name="TextBox 20"/>
            <p:cNvSpPr txBox="1"/>
            <p:nvPr/>
          </p:nvSpPr>
          <p:spPr>
            <a:xfrm>
              <a:off x="0" y="-38100"/>
              <a:ext cx="399715" cy="740225"/>
            </a:xfrm>
            <a:prstGeom prst="rect">
              <a:avLst/>
            </a:prstGeom>
          </p:spPr>
          <p:txBody>
            <a:bodyPr lIns="50800" tIns="50800" rIns="50800" bIns="50800" rtlCol="0" anchor="ctr"/>
            <a:lstStyle/>
            <a:p>
              <a:pPr algn="ctr">
                <a:lnSpc>
                  <a:spcPts val="2659"/>
                </a:lnSpc>
                <a:spcBef>
                  <a:spcPct val="0"/>
                </a:spcBef>
              </a:pPr>
              <a:endParaRPr/>
            </a:p>
          </p:txBody>
        </p:sp>
      </p:grpSp>
      <p:grpSp>
        <p:nvGrpSpPr>
          <p:cNvPr id="21" name="Group 21"/>
          <p:cNvGrpSpPr/>
          <p:nvPr/>
        </p:nvGrpSpPr>
        <p:grpSpPr>
          <a:xfrm>
            <a:off x="7929290" y="545434"/>
            <a:ext cx="7095233" cy="3938320"/>
            <a:chOff x="0" y="0"/>
            <a:chExt cx="1099237" cy="610149"/>
          </a:xfrm>
        </p:grpSpPr>
        <p:sp>
          <p:nvSpPr>
            <p:cNvPr id="22" name="Freeform 22"/>
            <p:cNvSpPr/>
            <p:nvPr/>
          </p:nvSpPr>
          <p:spPr>
            <a:xfrm>
              <a:off x="0" y="0"/>
              <a:ext cx="1099237" cy="610149"/>
            </a:xfrm>
            <a:custGeom>
              <a:avLst/>
              <a:gdLst/>
              <a:ahLst/>
              <a:cxnLst/>
              <a:rect l="l" t="t" r="r" b="b"/>
              <a:pathLst>
                <a:path w="1099237" h="610149">
                  <a:moveTo>
                    <a:pt x="79654" y="0"/>
                  </a:moveTo>
                  <a:lnTo>
                    <a:pt x="1019584" y="0"/>
                  </a:lnTo>
                  <a:cubicBezTo>
                    <a:pt x="1040709" y="0"/>
                    <a:pt x="1060969" y="8392"/>
                    <a:pt x="1075907" y="23330"/>
                  </a:cubicBezTo>
                  <a:cubicBezTo>
                    <a:pt x="1090845" y="38268"/>
                    <a:pt x="1099237" y="58528"/>
                    <a:pt x="1099237" y="79654"/>
                  </a:cubicBezTo>
                  <a:lnTo>
                    <a:pt x="1099237" y="530495"/>
                  </a:lnTo>
                  <a:cubicBezTo>
                    <a:pt x="1099237" y="574487"/>
                    <a:pt x="1063575" y="610149"/>
                    <a:pt x="1019584" y="610149"/>
                  </a:cubicBezTo>
                  <a:lnTo>
                    <a:pt x="79654" y="610149"/>
                  </a:lnTo>
                  <a:cubicBezTo>
                    <a:pt x="35662" y="610149"/>
                    <a:pt x="0" y="574487"/>
                    <a:pt x="0" y="530495"/>
                  </a:cubicBezTo>
                  <a:lnTo>
                    <a:pt x="0" y="79654"/>
                  </a:lnTo>
                  <a:cubicBezTo>
                    <a:pt x="0" y="35662"/>
                    <a:pt x="35662" y="0"/>
                    <a:pt x="79654" y="0"/>
                  </a:cubicBezTo>
                  <a:close/>
                </a:path>
              </a:pathLst>
            </a:custGeom>
            <a:blipFill>
              <a:blip r:embed="rId4"/>
              <a:stretch>
                <a:fillRect t="-10107" b="-10107"/>
              </a:stretch>
            </a:blipFill>
            <a:ln w="19050" cap="rnd">
              <a:solidFill>
                <a:srgbClr val="353D27"/>
              </a:solidFill>
              <a:prstDash val="solid"/>
              <a:round/>
            </a:ln>
          </p:spPr>
        </p:sp>
      </p:grpSp>
      <p:grpSp>
        <p:nvGrpSpPr>
          <p:cNvPr id="23" name="Group 23"/>
          <p:cNvGrpSpPr/>
          <p:nvPr/>
        </p:nvGrpSpPr>
        <p:grpSpPr>
          <a:xfrm>
            <a:off x="10860075" y="5248389"/>
            <a:ext cx="4164448" cy="3938320"/>
            <a:chOff x="0" y="0"/>
            <a:chExt cx="645182" cy="610149"/>
          </a:xfrm>
        </p:grpSpPr>
        <p:sp>
          <p:nvSpPr>
            <p:cNvPr id="24" name="Freeform 24"/>
            <p:cNvSpPr/>
            <p:nvPr/>
          </p:nvSpPr>
          <p:spPr>
            <a:xfrm>
              <a:off x="0" y="0"/>
              <a:ext cx="645182" cy="610149"/>
            </a:xfrm>
            <a:custGeom>
              <a:avLst/>
              <a:gdLst/>
              <a:ahLst/>
              <a:cxnLst/>
              <a:rect l="l" t="t" r="r" b="b"/>
              <a:pathLst>
                <a:path w="645182" h="610149">
                  <a:moveTo>
                    <a:pt x="135711" y="0"/>
                  </a:moveTo>
                  <a:lnTo>
                    <a:pt x="509471" y="0"/>
                  </a:lnTo>
                  <a:cubicBezTo>
                    <a:pt x="584422" y="0"/>
                    <a:pt x="645182" y="60760"/>
                    <a:pt x="645182" y="135711"/>
                  </a:cubicBezTo>
                  <a:lnTo>
                    <a:pt x="645182" y="474438"/>
                  </a:lnTo>
                  <a:cubicBezTo>
                    <a:pt x="645182" y="549389"/>
                    <a:pt x="584422" y="610149"/>
                    <a:pt x="509471" y="610149"/>
                  </a:cubicBezTo>
                  <a:lnTo>
                    <a:pt x="135711" y="610149"/>
                  </a:lnTo>
                  <a:cubicBezTo>
                    <a:pt x="60760" y="610149"/>
                    <a:pt x="0" y="549389"/>
                    <a:pt x="0" y="474438"/>
                  </a:cubicBezTo>
                  <a:lnTo>
                    <a:pt x="0" y="135711"/>
                  </a:lnTo>
                  <a:cubicBezTo>
                    <a:pt x="0" y="60760"/>
                    <a:pt x="60760" y="0"/>
                    <a:pt x="135711" y="0"/>
                  </a:cubicBezTo>
                  <a:close/>
                </a:path>
              </a:pathLst>
            </a:custGeom>
            <a:blipFill>
              <a:blip r:embed="rId5"/>
              <a:stretch>
                <a:fillRect l="-30653" t="-12078" r="-67788" b="-27939"/>
              </a:stretch>
            </a:blipFill>
            <a:ln w="19050" cap="rnd">
              <a:solidFill>
                <a:srgbClr val="353D27"/>
              </a:solidFill>
              <a:prstDash val="solid"/>
              <a:round/>
            </a:ln>
          </p:spPr>
        </p:sp>
      </p:grpSp>
      <p:grpSp>
        <p:nvGrpSpPr>
          <p:cNvPr id="25" name="Group 25"/>
          <p:cNvGrpSpPr/>
          <p:nvPr/>
        </p:nvGrpSpPr>
        <p:grpSpPr>
          <a:xfrm>
            <a:off x="16210843" y="-100270"/>
            <a:ext cx="2287017" cy="10387270"/>
            <a:chOff x="0" y="0"/>
            <a:chExt cx="602342" cy="2735742"/>
          </a:xfrm>
        </p:grpSpPr>
        <p:sp>
          <p:nvSpPr>
            <p:cNvPr id="26" name="Freeform 26"/>
            <p:cNvSpPr/>
            <p:nvPr/>
          </p:nvSpPr>
          <p:spPr>
            <a:xfrm>
              <a:off x="0" y="0"/>
              <a:ext cx="602342" cy="2735742"/>
            </a:xfrm>
            <a:custGeom>
              <a:avLst/>
              <a:gdLst/>
              <a:ahLst/>
              <a:cxnLst/>
              <a:rect l="l" t="t" r="r" b="b"/>
              <a:pathLst>
                <a:path w="602342" h="2735742">
                  <a:moveTo>
                    <a:pt x="0" y="0"/>
                  </a:moveTo>
                  <a:lnTo>
                    <a:pt x="602342" y="0"/>
                  </a:lnTo>
                  <a:lnTo>
                    <a:pt x="602342" y="2735742"/>
                  </a:lnTo>
                  <a:lnTo>
                    <a:pt x="0" y="2735742"/>
                  </a:lnTo>
                  <a:close/>
                </a:path>
              </a:pathLst>
            </a:custGeom>
            <a:gradFill rotWithShape="1">
              <a:gsLst>
                <a:gs pos="0">
                  <a:srgbClr val="102227">
                    <a:alpha val="0"/>
                  </a:srgbClr>
                </a:gs>
                <a:gs pos="50000">
                  <a:srgbClr val="5D6352">
                    <a:alpha val="49500"/>
                  </a:srgbClr>
                </a:gs>
                <a:gs pos="100000">
                  <a:srgbClr val="454D38">
                    <a:alpha val="100000"/>
                  </a:srgbClr>
                </a:gs>
              </a:gsLst>
              <a:lin ang="0"/>
            </a:gradFill>
          </p:spPr>
        </p:sp>
        <p:sp>
          <p:nvSpPr>
            <p:cNvPr id="27" name="TextBox 27"/>
            <p:cNvSpPr txBox="1"/>
            <p:nvPr/>
          </p:nvSpPr>
          <p:spPr>
            <a:xfrm>
              <a:off x="0" y="-38100"/>
              <a:ext cx="602342" cy="2773842"/>
            </a:xfrm>
            <a:prstGeom prst="rect">
              <a:avLst/>
            </a:prstGeom>
          </p:spPr>
          <p:txBody>
            <a:bodyPr lIns="50800" tIns="50800" rIns="50800" bIns="50800" rtlCol="0" anchor="ctr"/>
            <a:lstStyle/>
            <a:p>
              <a:pPr algn="ctr">
                <a:lnSpc>
                  <a:spcPts val="2659"/>
                </a:lnSpc>
              </a:pPr>
              <a:endParaRPr/>
            </a:p>
          </p:txBody>
        </p:sp>
      </p:grpSp>
      <p:sp>
        <p:nvSpPr>
          <p:cNvPr id="28" name="TextBox 28"/>
          <p:cNvSpPr txBox="1"/>
          <p:nvPr/>
        </p:nvSpPr>
        <p:spPr>
          <a:xfrm>
            <a:off x="4052018" y="5659697"/>
            <a:ext cx="8766176" cy="2875328"/>
          </a:xfrm>
          <a:prstGeom prst="rect">
            <a:avLst/>
          </a:prstGeom>
        </p:spPr>
        <p:txBody>
          <a:bodyPr lIns="0" tIns="0" rIns="0" bIns="0" rtlCol="0" anchor="t">
            <a:spAutoFit/>
          </a:bodyPr>
          <a:lstStyle/>
          <a:p>
            <a:pPr algn="l">
              <a:lnSpc>
                <a:spcPts val="19627"/>
              </a:lnSpc>
            </a:pPr>
            <a:r>
              <a:rPr lang="en-US" sz="20880">
                <a:solidFill>
                  <a:srgbClr val="FFFFFF"/>
                </a:solidFill>
                <a:latin typeface="Perandory Condensed"/>
                <a:ea typeface="Perandory Condensed"/>
                <a:cs typeface="Perandory Condensed"/>
                <a:sym typeface="Perandory Condensed"/>
              </a:rPr>
              <a:t>PROJECT</a:t>
            </a:r>
          </a:p>
        </p:txBody>
      </p:sp>
      <p:sp>
        <p:nvSpPr>
          <p:cNvPr id="29" name="TextBox 29"/>
          <p:cNvSpPr txBox="1"/>
          <p:nvPr/>
        </p:nvSpPr>
        <p:spPr>
          <a:xfrm>
            <a:off x="2277376" y="8662834"/>
            <a:ext cx="5948849" cy="523875"/>
          </a:xfrm>
          <a:prstGeom prst="rect">
            <a:avLst/>
          </a:prstGeom>
        </p:spPr>
        <p:txBody>
          <a:bodyPr lIns="0" tIns="0" rIns="0" bIns="0" rtlCol="0" anchor="t">
            <a:spAutoFit/>
          </a:bodyPr>
          <a:lstStyle/>
          <a:p>
            <a:pPr algn="ctr">
              <a:lnSpc>
                <a:spcPts val="4200"/>
              </a:lnSpc>
            </a:pPr>
            <a:r>
              <a:rPr lang="en-US" sz="3000" b="1" spc="-144">
                <a:solidFill>
                  <a:srgbClr val="FFFFFF"/>
                </a:solidFill>
                <a:latin typeface="HK Grotesk Bold"/>
                <a:ea typeface="HK Grotesk Bold"/>
                <a:cs typeface="HK Grotesk Bold"/>
                <a:sym typeface="HK Grotesk Bold"/>
              </a:rPr>
              <a:t>Presented by Larana Group</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313" b="-9313"/>
            </a:stretch>
          </a:blipFill>
        </p:spPr>
      </p:sp>
      <p:sp>
        <p:nvSpPr>
          <p:cNvPr id="3" name="TextBox 3"/>
          <p:cNvSpPr txBox="1"/>
          <p:nvPr/>
        </p:nvSpPr>
        <p:spPr>
          <a:xfrm>
            <a:off x="1267698" y="3322668"/>
            <a:ext cx="9859061" cy="3224171"/>
          </a:xfrm>
          <a:prstGeom prst="rect">
            <a:avLst/>
          </a:prstGeom>
        </p:spPr>
        <p:txBody>
          <a:bodyPr lIns="0" tIns="0" rIns="0" bIns="0" rtlCol="0" anchor="t">
            <a:spAutoFit/>
          </a:bodyPr>
          <a:lstStyle/>
          <a:p>
            <a:pPr algn="l">
              <a:lnSpc>
                <a:spcPts val="22074"/>
              </a:lnSpc>
            </a:pPr>
            <a:r>
              <a:rPr lang="en-US" sz="23483">
                <a:solidFill>
                  <a:srgbClr val="FFFFFF"/>
                </a:solidFill>
                <a:latin typeface="Perandory Condensed"/>
                <a:ea typeface="Perandory Condensed"/>
                <a:cs typeface="Perandory Condensed"/>
                <a:sym typeface="Perandory Condensed"/>
              </a:rPr>
              <a:t>THANK</a:t>
            </a:r>
          </a:p>
        </p:txBody>
      </p:sp>
      <p:grpSp>
        <p:nvGrpSpPr>
          <p:cNvPr id="4" name="Group 4"/>
          <p:cNvGrpSpPr/>
          <p:nvPr/>
        </p:nvGrpSpPr>
        <p:grpSpPr>
          <a:xfrm rot="5400000">
            <a:off x="990793" y="4031256"/>
            <a:ext cx="1827683" cy="5909611"/>
            <a:chOff x="0" y="0"/>
            <a:chExt cx="170347" cy="550798"/>
          </a:xfrm>
        </p:grpSpPr>
        <p:sp>
          <p:nvSpPr>
            <p:cNvPr id="5" name="Freeform 5"/>
            <p:cNvSpPr/>
            <p:nvPr/>
          </p:nvSpPr>
          <p:spPr>
            <a:xfrm>
              <a:off x="0" y="0"/>
              <a:ext cx="170347" cy="550798"/>
            </a:xfrm>
            <a:custGeom>
              <a:avLst/>
              <a:gdLst/>
              <a:ahLst/>
              <a:cxnLst/>
              <a:rect l="l" t="t" r="r" b="b"/>
              <a:pathLst>
                <a:path w="170347" h="550798">
                  <a:moveTo>
                    <a:pt x="85174" y="0"/>
                  </a:moveTo>
                  <a:lnTo>
                    <a:pt x="85174" y="0"/>
                  </a:lnTo>
                  <a:cubicBezTo>
                    <a:pt x="107763" y="0"/>
                    <a:pt x="129427" y="8974"/>
                    <a:pt x="145400" y="24947"/>
                  </a:cubicBezTo>
                  <a:cubicBezTo>
                    <a:pt x="161373" y="40920"/>
                    <a:pt x="170347" y="62584"/>
                    <a:pt x="170347" y="85174"/>
                  </a:cubicBezTo>
                  <a:lnTo>
                    <a:pt x="170347" y="465625"/>
                  </a:lnTo>
                  <a:cubicBezTo>
                    <a:pt x="170347" y="488214"/>
                    <a:pt x="161373" y="509878"/>
                    <a:pt x="145400" y="525851"/>
                  </a:cubicBezTo>
                  <a:cubicBezTo>
                    <a:pt x="129427" y="541825"/>
                    <a:pt x="107763" y="550798"/>
                    <a:pt x="85174" y="550798"/>
                  </a:cubicBezTo>
                  <a:lnTo>
                    <a:pt x="85174" y="550798"/>
                  </a:lnTo>
                  <a:cubicBezTo>
                    <a:pt x="62584" y="550798"/>
                    <a:pt x="40920" y="541825"/>
                    <a:pt x="24947" y="525851"/>
                  </a:cubicBezTo>
                  <a:cubicBezTo>
                    <a:pt x="8974" y="509878"/>
                    <a:pt x="0" y="488214"/>
                    <a:pt x="0" y="465625"/>
                  </a:cubicBezTo>
                  <a:lnTo>
                    <a:pt x="0" y="85174"/>
                  </a:lnTo>
                  <a:cubicBezTo>
                    <a:pt x="0" y="62584"/>
                    <a:pt x="8974" y="40920"/>
                    <a:pt x="24947" y="24947"/>
                  </a:cubicBezTo>
                  <a:cubicBezTo>
                    <a:pt x="40920" y="8974"/>
                    <a:pt x="62584" y="0"/>
                    <a:pt x="85174" y="0"/>
                  </a:cubicBezTo>
                  <a:close/>
                </a:path>
              </a:pathLst>
            </a:custGeom>
            <a:ln w="19050" cap="rnd">
              <a:solidFill>
                <a:srgbClr val="FFFFFF"/>
              </a:solidFill>
              <a:prstDash val="solid"/>
              <a:round/>
            </a:ln>
          </p:spPr>
        </p:sp>
        <p:sp>
          <p:nvSpPr>
            <p:cNvPr id="6" name="TextBox 6"/>
            <p:cNvSpPr txBox="1"/>
            <p:nvPr/>
          </p:nvSpPr>
          <p:spPr>
            <a:xfrm>
              <a:off x="0" y="-38100"/>
              <a:ext cx="170347" cy="588898"/>
            </a:xfrm>
            <a:prstGeom prst="rect">
              <a:avLst/>
            </a:prstGeom>
          </p:spPr>
          <p:txBody>
            <a:bodyPr lIns="50800" tIns="50800" rIns="50800" bIns="50800" rtlCol="0" anchor="ctr"/>
            <a:lstStyle/>
            <a:p>
              <a:pPr algn="ctr">
                <a:lnSpc>
                  <a:spcPts val="2659"/>
                </a:lnSpc>
                <a:spcBef>
                  <a:spcPct val="0"/>
                </a:spcBef>
              </a:pPr>
              <a:endParaRPr/>
            </a:p>
          </p:txBody>
        </p:sp>
      </p:grpSp>
      <p:grpSp>
        <p:nvGrpSpPr>
          <p:cNvPr id="7" name="Group 7"/>
          <p:cNvGrpSpPr/>
          <p:nvPr/>
        </p:nvGrpSpPr>
        <p:grpSpPr>
          <a:xfrm rot="5400000">
            <a:off x="7773250" y="-7156927"/>
            <a:ext cx="2926971" cy="16416071"/>
            <a:chOff x="0" y="0"/>
            <a:chExt cx="272805" cy="1530040"/>
          </a:xfrm>
        </p:grpSpPr>
        <p:sp>
          <p:nvSpPr>
            <p:cNvPr id="8" name="Freeform 8"/>
            <p:cNvSpPr/>
            <p:nvPr/>
          </p:nvSpPr>
          <p:spPr>
            <a:xfrm>
              <a:off x="0" y="0"/>
              <a:ext cx="272805" cy="1530040"/>
            </a:xfrm>
            <a:custGeom>
              <a:avLst/>
              <a:gdLst/>
              <a:ahLst/>
              <a:cxnLst/>
              <a:rect l="l" t="t" r="r" b="b"/>
              <a:pathLst>
                <a:path w="272805" h="1530040">
                  <a:moveTo>
                    <a:pt x="136402" y="0"/>
                  </a:moveTo>
                  <a:lnTo>
                    <a:pt x="136402" y="0"/>
                  </a:lnTo>
                  <a:cubicBezTo>
                    <a:pt x="211735" y="0"/>
                    <a:pt x="272805" y="61069"/>
                    <a:pt x="272805" y="136402"/>
                  </a:cubicBezTo>
                  <a:lnTo>
                    <a:pt x="272805" y="1393638"/>
                  </a:lnTo>
                  <a:cubicBezTo>
                    <a:pt x="272805" y="1429814"/>
                    <a:pt x="258434" y="1464508"/>
                    <a:pt x="232853" y="1490089"/>
                  </a:cubicBezTo>
                  <a:cubicBezTo>
                    <a:pt x="207273" y="1515669"/>
                    <a:pt x="172579" y="1530040"/>
                    <a:pt x="136402" y="1530040"/>
                  </a:cubicBezTo>
                  <a:lnTo>
                    <a:pt x="136402" y="1530040"/>
                  </a:lnTo>
                  <a:cubicBezTo>
                    <a:pt x="61069" y="1530040"/>
                    <a:pt x="0" y="1468971"/>
                    <a:pt x="0" y="1393638"/>
                  </a:cubicBezTo>
                  <a:lnTo>
                    <a:pt x="0" y="136402"/>
                  </a:lnTo>
                  <a:cubicBezTo>
                    <a:pt x="0" y="100226"/>
                    <a:pt x="14371" y="65532"/>
                    <a:pt x="39951" y="39951"/>
                  </a:cubicBezTo>
                  <a:cubicBezTo>
                    <a:pt x="65532" y="14371"/>
                    <a:pt x="100226" y="0"/>
                    <a:pt x="136402" y="0"/>
                  </a:cubicBezTo>
                  <a:close/>
                </a:path>
              </a:pathLst>
            </a:custGeom>
            <a:ln w="19050" cap="rnd">
              <a:solidFill>
                <a:srgbClr val="FFFFFF"/>
              </a:solidFill>
              <a:prstDash val="solid"/>
              <a:round/>
            </a:ln>
          </p:spPr>
        </p:sp>
        <p:sp>
          <p:nvSpPr>
            <p:cNvPr id="9" name="TextBox 9"/>
            <p:cNvSpPr txBox="1"/>
            <p:nvPr/>
          </p:nvSpPr>
          <p:spPr>
            <a:xfrm>
              <a:off x="0" y="-38100"/>
              <a:ext cx="272805" cy="1568140"/>
            </a:xfrm>
            <a:prstGeom prst="rect">
              <a:avLst/>
            </a:prstGeom>
          </p:spPr>
          <p:txBody>
            <a:bodyPr lIns="50800" tIns="50800" rIns="50800" bIns="50800" rtlCol="0" anchor="ctr"/>
            <a:lstStyle/>
            <a:p>
              <a:pPr algn="ctr">
                <a:lnSpc>
                  <a:spcPts val="2659"/>
                </a:lnSpc>
                <a:spcBef>
                  <a:spcPct val="0"/>
                </a:spcBef>
              </a:pPr>
              <a:endParaRPr/>
            </a:p>
          </p:txBody>
        </p:sp>
      </p:grpSp>
      <p:grpSp>
        <p:nvGrpSpPr>
          <p:cNvPr id="10" name="Group 10"/>
          <p:cNvGrpSpPr/>
          <p:nvPr/>
        </p:nvGrpSpPr>
        <p:grpSpPr>
          <a:xfrm rot="5400000">
            <a:off x="4744602" y="4819122"/>
            <a:ext cx="846168" cy="8277973"/>
            <a:chOff x="0" y="0"/>
            <a:chExt cx="81836" cy="800590"/>
          </a:xfrm>
        </p:grpSpPr>
        <p:sp>
          <p:nvSpPr>
            <p:cNvPr id="11" name="Freeform 11"/>
            <p:cNvSpPr/>
            <p:nvPr/>
          </p:nvSpPr>
          <p:spPr>
            <a:xfrm>
              <a:off x="0" y="0"/>
              <a:ext cx="81836" cy="800590"/>
            </a:xfrm>
            <a:custGeom>
              <a:avLst/>
              <a:gdLst/>
              <a:ahLst/>
              <a:cxnLst/>
              <a:rect l="l" t="t" r="r" b="b"/>
              <a:pathLst>
                <a:path w="81836" h="800590">
                  <a:moveTo>
                    <a:pt x="40918" y="0"/>
                  </a:moveTo>
                  <a:lnTo>
                    <a:pt x="40918" y="0"/>
                  </a:lnTo>
                  <a:cubicBezTo>
                    <a:pt x="51770" y="0"/>
                    <a:pt x="62178" y="4311"/>
                    <a:pt x="69851" y="11985"/>
                  </a:cubicBezTo>
                  <a:cubicBezTo>
                    <a:pt x="77525" y="19658"/>
                    <a:pt x="81836" y="30066"/>
                    <a:pt x="81836" y="40918"/>
                  </a:cubicBezTo>
                  <a:lnTo>
                    <a:pt x="81836" y="759672"/>
                  </a:lnTo>
                  <a:cubicBezTo>
                    <a:pt x="81836" y="770524"/>
                    <a:pt x="77525" y="780932"/>
                    <a:pt x="69851" y="788605"/>
                  </a:cubicBezTo>
                  <a:cubicBezTo>
                    <a:pt x="62178" y="796279"/>
                    <a:pt x="51770" y="800590"/>
                    <a:pt x="40918" y="800590"/>
                  </a:cubicBezTo>
                  <a:lnTo>
                    <a:pt x="40918" y="800590"/>
                  </a:lnTo>
                  <a:cubicBezTo>
                    <a:pt x="30066" y="800590"/>
                    <a:pt x="19658" y="796279"/>
                    <a:pt x="11985" y="788605"/>
                  </a:cubicBezTo>
                  <a:cubicBezTo>
                    <a:pt x="4311" y="780932"/>
                    <a:pt x="0" y="770524"/>
                    <a:pt x="0" y="759672"/>
                  </a:cubicBezTo>
                  <a:lnTo>
                    <a:pt x="0" y="40918"/>
                  </a:lnTo>
                  <a:cubicBezTo>
                    <a:pt x="0" y="30066"/>
                    <a:pt x="4311" y="19658"/>
                    <a:pt x="11985" y="11985"/>
                  </a:cubicBezTo>
                  <a:cubicBezTo>
                    <a:pt x="19658" y="4311"/>
                    <a:pt x="30066" y="0"/>
                    <a:pt x="40918" y="0"/>
                  </a:cubicBezTo>
                  <a:close/>
                </a:path>
              </a:pathLst>
            </a:custGeom>
            <a:gradFill rotWithShape="1">
              <a:gsLst>
                <a:gs pos="0">
                  <a:srgbClr val="1A3740">
                    <a:alpha val="30000"/>
                  </a:srgbClr>
                </a:gs>
                <a:gs pos="50000">
                  <a:srgbClr val="A0CDB7">
                    <a:alpha val="25000"/>
                  </a:srgbClr>
                </a:gs>
                <a:gs pos="100000">
                  <a:srgbClr val="1B3841">
                    <a:alpha val="30000"/>
                  </a:srgbClr>
                </a:gs>
              </a:gsLst>
              <a:lin ang="2700000"/>
            </a:gradFill>
            <a:ln w="19050" cap="rnd">
              <a:solidFill>
                <a:srgbClr val="FFFFFF"/>
              </a:solidFill>
              <a:prstDash val="solid"/>
              <a:round/>
            </a:ln>
          </p:spPr>
        </p:sp>
        <p:sp>
          <p:nvSpPr>
            <p:cNvPr id="12" name="TextBox 12"/>
            <p:cNvSpPr txBox="1"/>
            <p:nvPr/>
          </p:nvSpPr>
          <p:spPr>
            <a:xfrm>
              <a:off x="0" y="-38100"/>
              <a:ext cx="81836" cy="838690"/>
            </a:xfrm>
            <a:prstGeom prst="rect">
              <a:avLst/>
            </a:prstGeom>
          </p:spPr>
          <p:txBody>
            <a:bodyPr lIns="50800" tIns="50800" rIns="50800" bIns="50800" rtlCol="0" anchor="ctr"/>
            <a:lstStyle/>
            <a:p>
              <a:pPr algn="ctr">
                <a:lnSpc>
                  <a:spcPts val="2659"/>
                </a:lnSpc>
                <a:spcBef>
                  <a:spcPct val="0"/>
                </a:spcBef>
              </a:pPr>
              <a:endParaRPr/>
            </a:p>
          </p:txBody>
        </p:sp>
      </p:grpSp>
      <p:grpSp>
        <p:nvGrpSpPr>
          <p:cNvPr id="13" name="Group 13"/>
          <p:cNvGrpSpPr/>
          <p:nvPr/>
        </p:nvGrpSpPr>
        <p:grpSpPr>
          <a:xfrm>
            <a:off x="13223774" y="-412377"/>
            <a:ext cx="5246370" cy="11111753"/>
            <a:chOff x="0" y="0"/>
            <a:chExt cx="812800" cy="1721501"/>
          </a:xfrm>
        </p:grpSpPr>
        <p:sp>
          <p:nvSpPr>
            <p:cNvPr id="14" name="Freeform 14"/>
            <p:cNvSpPr/>
            <p:nvPr/>
          </p:nvSpPr>
          <p:spPr>
            <a:xfrm>
              <a:off x="0" y="0"/>
              <a:ext cx="812800" cy="1721501"/>
            </a:xfrm>
            <a:custGeom>
              <a:avLst/>
              <a:gdLst/>
              <a:ahLst/>
              <a:cxnLst/>
              <a:rect l="l" t="t" r="r" b="b"/>
              <a:pathLst>
                <a:path w="812800" h="1721501">
                  <a:moveTo>
                    <a:pt x="0" y="0"/>
                  </a:moveTo>
                  <a:lnTo>
                    <a:pt x="812800" y="0"/>
                  </a:lnTo>
                  <a:lnTo>
                    <a:pt x="812800" y="1721501"/>
                  </a:lnTo>
                  <a:lnTo>
                    <a:pt x="0" y="1721501"/>
                  </a:lnTo>
                  <a:close/>
                </a:path>
              </a:pathLst>
            </a:custGeom>
            <a:blipFill>
              <a:blip r:embed="rId3"/>
              <a:stretch>
                <a:fillRect l="-36447" r="-32991"/>
              </a:stretch>
            </a:blipFill>
            <a:ln w="19050" cap="sq">
              <a:solidFill>
                <a:srgbClr val="353D27"/>
              </a:solidFill>
              <a:prstDash val="solid"/>
              <a:miter/>
            </a:ln>
          </p:spPr>
        </p:sp>
      </p:grpSp>
      <p:grpSp>
        <p:nvGrpSpPr>
          <p:cNvPr id="15" name="Group 15"/>
          <p:cNvGrpSpPr/>
          <p:nvPr/>
        </p:nvGrpSpPr>
        <p:grpSpPr>
          <a:xfrm rot="5400000">
            <a:off x="10807416" y="4951475"/>
            <a:ext cx="4288612" cy="4572391"/>
            <a:chOff x="0" y="0"/>
            <a:chExt cx="399715" cy="426164"/>
          </a:xfrm>
        </p:grpSpPr>
        <p:sp>
          <p:nvSpPr>
            <p:cNvPr id="16" name="Freeform 16"/>
            <p:cNvSpPr/>
            <p:nvPr/>
          </p:nvSpPr>
          <p:spPr>
            <a:xfrm>
              <a:off x="0" y="0"/>
              <a:ext cx="399715" cy="426164"/>
            </a:xfrm>
            <a:custGeom>
              <a:avLst/>
              <a:gdLst/>
              <a:ahLst/>
              <a:cxnLst/>
              <a:rect l="l" t="t" r="r" b="b"/>
              <a:pathLst>
                <a:path w="399715" h="426164">
                  <a:moveTo>
                    <a:pt x="155250" y="0"/>
                  </a:moveTo>
                  <a:lnTo>
                    <a:pt x="244465" y="0"/>
                  </a:lnTo>
                  <a:cubicBezTo>
                    <a:pt x="330207" y="0"/>
                    <a:pt x="399715" y="69508"/>
                    <a:pt x="399715" y="155250"/>
                  </a:cubicBezTo>
                  <a:lnTo>
                    <a:pt x="399715" y="270915"/>
                  </a:lnTo>
                  <a:cubicBezTo>
                    <a:pt x="399715" y="356657"/>
                    <a:pt x="330207" y="426164"/>
                    <a:pt x="244465" y="426164"/>
                  </a:cubicBezTo>
                  <a:lnTo>
                    <a:pt x="155250" y="426164"/>
                  </a:lnTo>
                  <a:cubicBezTo>
                    <a:pt x="69508" y="426164"/>
                    <a:pt x="0" y="356657"/>
                    <a:pt x="0" y="270915"/>
                  </a:cubicBezTo>
                  <a:lnTo>
                    <a:pt x="0" y="155250"/>
                  </a:lnTo>
                  <a:cubicBezTo>
                    <a:pt x="0" y="69508"/>
                    <a:pt x="69508" y="0"/>
                    <a:pt x="155250" y="0"/>
                  </a:cubicBezTo>
                  <a:close/>
                </a:path>
              </a:pathLst>
            </a:custGeom>
            <a:ln w="19050" cap="rnd">
              <a:solidFill>
                <a:srgbClr val="FFFFFF"/>
              </a:solidFill>
              <a:prstDash val="solid"/>
              <a:round/>
            </a:ln>
          </p:spPr>
        </p:sp>
        <p:sp>
          <p:nvSpPr>
            <p:cNvPr id="17" name="TextBox 17"/>
            <p:cNvSpPr txBox="1"/>
            <p:nvPr/>
          </p:nvSpPr>
          <p:spPr>
            <a:xfrm>
              <a:off x="0" y="-38100"/>
              <a:ext cx="399715" cy="464264"/>
            </a:xfrm>
            <a:prstGeom prst="rect">
              <a:avLst/>
            </a:prstGeom>
          </p:spPr>
          <p:txBody>
            <a:bodyPr lIns="50800" tIns="50800" rIns="50800" bIns="50800" rtlCol="0" anchor="ctr"/>
            <a:lstStyle/>
            <a:p>
              <a:pPr algn="ctr">
                <a:lnSpc>
                  <a:spcPts val="2659"/>
                </a:lnSpc>
                <a:spcBef>
                  <a:spcPct val="0"/>
                </a:spcBef>
              </a:pPr>
              <a:endParaRPr/>
            </a:p>
          </p:txBody>
        </p:sp>
      </p:grpSp>
      <p:grpSp>
        <p:nvGrpSpPr>
          <p:cNvPr id="18" name="Group 18"/>
          <p:cNvGrpSpPr/>
          <p:nvPr/>
        </p:nvGrpSpPr>
        <p:grpSpPr>
          <a:xfrm rot="5400000">
            <a:off x="9327002" y="-1252015"/>
            <a:ext cx="4288612" cy="7533219"/>
            <a:chOff x="0" y="0"/>
            <a:chExt cx="399715" cy="702125"/>
          </a:xfrm>
        </p:grpSpPr>
        <p:sp>
          <p:nvSpPr>
            <p:cNvPr id="19" name="Freeform 19"/>
            <p:cNvSpPr/>
            <p:nvPr/>
          </p:nvSpPr>
          <p:spPr>
            <a:xfrm>
              <a:off x="0" y="0"/>
              <a:ext cx="399715" cy="702125"/>
            </a:xfrm>
            <a:custGeom>
              <a:avLst/>
              <a:gdLst/>
              <a:ahLst/>
              <a:cxnLst/>
              <a:rect l="l" t="t" r="r" b="b"/>
              <a:pathLst>
                <a:path w="399715" h="702125">
                  <a:moveTo>
                    <a:pt x="155250" y="0"/>
                  </a:moveTo>
                  <a:lnTo>
                    <a:pt x="244465" y="0"/>
                  </a:lnTo>
                  <a:cubicBezTo>
                    <a:pt x="330207" y="0"/>
                    <a:pt x="399715" y="69508"/>
                    <a:pt x="399715" y="155250"/>
                  </a:cubicBezTo>
                  <a:lnTo>
                    <a:pt x="399715" y="546875"/>
                  </a:lnTo>
                  <a:cubicBezTo>
                    <a:pt x="399715" y="632617"/>
                    <a:pt x="330207" y="702125"/>
                    <a:pt x="244465" y="702125"/>
                  </a:cubicBezTo>
                  <a:lnTo>
                    <a:pt x="155250" y="702125"/>
                  </a:lnTo>
                  <a:cubicBezTo>
                    <a:pt x="69508" y="702125"/>
                    <a:pt x="0" y="632617"/>
                    <a:pt x="0" y="546875"/>
                  </a:cubicBezTo>
                  <a:lnTo>
                    <a:pt x="0" y="155250"/>
                  </a:lnTo>
                  <a:cubicBezTo>
                    <a:pt x="0" y="69508"/>
                    <a:pt x="69508" y="0"/>
                    <a:pt x="155250" y="0"/>
                  </a:cubicBezTo>
                  <a:close/>
                </a:path>
              </a:pathLst>
            </a:custGeom>
            <a:ln w="19050" cap="rnd">
              <a:solidFill>
                <a:srgbClr val="FFFFFF"/>
              </a:solidFill>
              <a:prstDash val="solid"/>
              <a:round/>
            </a:ln>
          </p:spPr>
        </p:sp>
        <p:sp>
          <p:nvSpPr>
            <p:cNvPr id="20" name="TextBox 20"/>
            <p:cNvSpPr txBox="1"/>
            <p:nvPr/>
          </p:nvSpPr>
          <p:spPr>
            <a:xfrm>
              <a:off x="0" y="-38100"/>
              <a:ext cx="399715" cy="740225"/>
            </a:xfrm>
            <a:prstGeom prst="rect">
              <a:avLst/>
            </a:prstGeom>
          </p:spPr>
          <p:txBody>
            <a:bodyPr lIns="50800" tIns="50800" rIns="50800" bIns="50800" rtlCol="0" anchor="ctr"/>
            <a:lstStyle/>
            <a:p>
              <a:pPr algn="ctr">
                <a:lnSpc>
                  <a:spcPts val="2659"/>
                </a:lnSpc>
                <a:spcBef>
                  <a:spcPct val="0"/>
                </a:spcBef>
              </a:pPr>
              <a:endParaRPr/>
            </a:p>
          </p:txBody>
        </p:sp>
      </p:grpSp>
      <p:grpSp>
        <p:nvGrpSpPr>
          <p:cNvPr id="21" name="Group 21"/>
          <p:cNvGrpSpPr/>
          <p:nvPr/>
        </p:nvGrpSpPr>
        <p:grpSpPr>
          <a:xfrm>
            <a:off x="7929290" y="545434"/>
            <a:ext cx="7095233" cy="3938320"/>
            <a:chOff x="0" y="0"/>
            <a:chExt cx="1099237" cy="610149"/>
          </a:xfrm>
        </p:grpSpPr>
        <p:sp>
          <p:nvSpPr>
            <p:cNvPr id="22" name="Freeform 22"/>
            <p:cNvSpPr/>
            <p:nvPr/>
          </p:nvSpPr>
          <p:spPr>
            <a:xfrm>
              <a:off x="0" y="0"/>
              <a:ext cx="1099237" cy="610149"/>
            </a:xfrm>
            <a:custGeom>
              <a:avLst/>
              <a:gdLst/>
              <a:ahLst/>
              <a:cxnLst/>
              <a:rect l="l" t="t" r="r" b="b"/>
              <a:pathLst>
                <a:path w="1099237" h="610149">
                  <a:moveTo>
                    <a:pt x="79654" y="0"/>
                  </a:moveTo>
                  <a:lnTo>
                    <a:pt x="1019584" y="0"/>
                  </a:lnTo>
                  <a:cubicBezTo>
                    <a:pt x="1040709" y="0"/>
                    <a:pt x="1060969" y="8392"/>
                    <a:pt x="1075907" y="23330"/>
                  </a:cubicBezTo>
                  <a:cubicBezTo>
                    <a:pt x="1090845" y="38268"/>
                    <a:pt x="1099237" y="58528"/>
                    <a:pt x="1099237" y="79654"/>
                  </a:cubicBezTo>
                  <a:lnTo>
                    <a:pt x="1099237" y="530495"/>
                  </a:lnTo>
                  <a:cubicBezTo>
                    <a:pt x="1099237" y="574487"/>
                    <a:pt x="1063575" y="610149"/>
                    <a:pt x="1019584" y="610149"/>
                  </a:cubicBezTo>
                  <a:lnTo>
                    <a:pt x="79654" y="610149"/>
                  </a:lnTo>
                  <a:cubicBezTo>
                    <a:pt x="35662" y="610149"/>
                    <a:pt x="0" y="574487"/>
                    <a:pt x="0" y="530495"/>
                  </a:cubicBezTo>
                  <a:lnTo>
                    <a:pt x="0" y="79654"/>
                  </a:lnTo>
                  <a:cubicBezTo>
                    <a:pt x="0" y="35662"/>
                    <a:pt x="35662" y="0"/>
                    <a:pt x="79654" y="0"/>
                  </a:cubicBezTo>
                  <a:close/>
                </a:path>
              </a:pathLst>
            </a:custGeom>
            <a:blipFill>
              <a:blip r:embed="rId4"/>
              <a:stretch>
                <a:fillRect t="-10107" b="-10107"/>
              </a:stretch>
            </a:blipFill>
            <a:ln w="19050" cap="rnd">
              <a:solidFill>
                <a:srgbClr val="353D27"/>
              </a:solidFill>
              <a:prstDash val="solid"/>
              <a:round/>
            </a:ln>
          </p:spPr>
        </p:sp>
      </p:grpSp>
      <p:grpSp>
        <p:nvGrpSpPr>
          <p:cNvPr id="23" name="Group 23"/>
          <p:cNvGrpSpPr/>
          <p:nvPr/>
        </p:nvGrpSpPr>
        <p:grpSpPr>
          <a:xfrm>
            <a:off x="10860075" y="5248389"/>
            <a:ext cx="4164448" cy="3938320"/>
            <a:chOff x="0" y="0"/>
            <a:chExt cx="645182" cy="610149"/>
          </a:xfrm>
        </p:grpSpPr>
        <p:sp>
          <p:nvSpPr>
            <p:cNvPr id="24" name="Freeform 24"/>
            <p:cNvSpPr/>
            <p:nvPr/>
          </p:nvSpPr>
          <p:spPr>
            <a:xfrm>
              <a:off x="0" y="0"/>
              <a:ext cx="645182" cy="610149"/>
            </a:xfrm>
            <a:custGeom>
              <a:avLst/>
              <a:gdLst/>
              <a:ahLst/>
              <a:cxnLst/>
              <a:rect l="l" t="t" r="r" b="b"/>
              <a:pathLst>
                <a:path w="645182" h="610149">
                  <a:moveTo>
                    <a:pt x="135711" y="0"/>
                  </a:moveTo>
                  <a:lnTo>
                    <a:pt x="509471" y="0"/>
                  </a:lnTo>
                  <a:cubicBezTo>
                    <a:pt x="584422" y="0"/>
                    <a:pt x="645182" y="60760"/>
                    <a:pt x="645182" y="135711"/>
                  </a:cubicBezTo>
                  <a:lnTo>
                    <a:pt x="645182" y="474438"/>
                  </a:lnTo>
                  <a:cubicBezTo>
                    <a:pt x="645182" y="549389"/>
                    <a:pt x="584422" y="610149"/>
                    <a:pt x="509471" y="610149"/>
                  </a:cubicBezTo>
                  <a:lnTo>
                    <a:pt x="135711" y="610149"/>
                  </a:lnTo>
                  <a:cubicBezTo>
                    <a:pt x="60760" y="610149"/>
                    <a:pt x="0" y="549389"/>
                    <a:pt x="0" y="474438"/>
                  </a:cubicBezTo>
                  <a:lnTo>
                    <a:pt x="0" y="135711"/>
                  </a:lnTo>
                  <a:cubicBezTo>
                    <a:pt x="0" y="60760"/>
                    <a:pt x="60760" y="0"/>
                    <a:pt x="135711" y="0"/>
                  </a:cubicBezTo>
                  <a:close/>
                </a:path>
              </a:pathLst>
            </a:custGeom>
            <a:blipFill>
              <a:blip r:embed="rId5"/>
              <a:stretch>
                <a:fillRect l="-30653" t="-12078" r="-67788" b="-27939"/>
              </a:stretch>
            </a:blipFill>
            <a:ln w="19050" cap="rnd">
              <a:solidFill>
                <a:srgbClr val="353D27"/>
              </a:solidFill>
              <a:prstDash val="solid"/>
              <a:round/>
            </a:ln>
          </p:spPr>
        </p:sp>
      </p:grpSp>
      <p:grpSp>
        <p:nvGrpSpPr>
          <p:cNvPr id="25" name="Group 25"/>
          <p:cNvGrpSpPr/>
          <p:nvPr/>
        </p:nvGrpSpPr>
        <p:grpSpPr>
          <a:xfrm>
            <a:off x="16210843" y="-100270"/>
            <a:ext cx="2287017" cy="10387270"/>
            <a:chOff x="0" y="0"/>
            <a:chExt cx="602342" cy="2735742"/>
          </a:xfrm>
        </p:grpSpPr>
        <p:sp>
          <p:nvSpPr>
            <p:cNvPr id="26" name="Freeform 26"/>
            <p:cNvSpPr/>
            <p:nvPr/>
          </p:nvSpPr>
          <p:spPr>
            <a:xfrm>
              <a:off x="0" y="0"/>
              <a:ext cx="602342" cy="2735742"/>
            </a:xfrm>
            <a:custGeom>
              <a:avLst/>
              <a:gdLst/>
              <a:ahLst/>
              <a:cxnLst/>
              <a:rect l="l" t="t" r="r" b="b"/>
              <a:pathLst>
                <a:path w="602342" h="2735742">
                  <a:moveTo>
                    <a:pt x="0" y="0"/>
                  </a:moveTo>
                  <a:lnTo>
                    <a:pt x="602342" y="0"/>
                  </a:lnTo>
                  <a:lnTo>
                    <a:pt x="602342" y="2735742"/>
                  </a:lnTo>
                  <a:lnTo>
                    <a:pt x="0" y="2735742"/>
                  </a:lnTo>
                  <a:close/>
                </a:path>
              </a:pathLst>
            </a:custGeom>
            <a:gradFill rotWithShape="1">
              <a:gsLst>
                <a:gs pos="0">
                  <a:srgbClr val="102227">
                    <a:alpha val="0"/>
                  </a:srgbClr>
                </a:gs>
                <a:gs pos="50000">
                  <a:srgbClr val="1C3741">
                    <a:alpha val="50000"/>
                  </a:srgbClr>
                </a:gs>
                <a:gs pos="100000">
                  <a:srgbClr val="0D272E">
                    <a:alpha val="100000"/>
                  </a:srgbClr>
                </a:gs>
              </a:gsLst>
              <a:lin ang="0"/>
            </a:gradFill>
          </p:spPr>
        </p:sp>
        <p:sp>
          <p:nvSpPr>
            <p:cNvPr id="27" name="TextBox 27"/>
            <p:cNvSpPr txBox="1"/>
            <p:nvPr/>
          </p:nvSpPr>
          <p:spPr>
            <a:xfrm>
              <a:off x="0" y="-38100"/>
              <a:ext cx="602342" cy="2773842"/>
            </a:xfrm>
            <a:prstGeom prst="rect">
              <a:avLst/>
            </a:prstGeom>
          </p:spPr>
          <p:txBody>
            <a:bodyPr lIns="50800" tIns="50800" rIns="50800" bIns="50800" rtlCol="0" anchor="ctr"/>
            <a:lstStyle/>
            <a:p>
              <a:pPr algn="ctr">
                <a:lnSpc>
                  <a:spcPts val="2659"/>
                </a:lnSpc>
              </a:pPr>
              <a:endParaRPr/>
            </a:p>
          </p:txBody>
        </p:sp>
      </p:grpSp>
      <p:sp>
        <p:nvSpPr>
          <p:cNvPr id="28" name="TextBox 28"/>
          <p:cNvSpPr txBox="1"/>
          <p:nvPr/>
        </p:nvSpPr>
        <p:spPr>
          <a:xfrm>
            <a:off x="5217595" y="5733938"/>
            <a:ext cx="6563915" cy="3224171"/>
          </a:xfrm>
          <a:prstGeom prst="rect">
            <a:avLst/>
          </a:prstGeom>
        </p:spPr>
        <p:txBody>
          <a:bodyPr lIns="0" tIns="0" rIns="0" bIns="0" rtlCol="0" anchor="t">
            <a:spAutoFit/>
          </a:bodyPr>
          <a:lstStyle/>
          <a:p>
            <a:pPr algn="l">
              <a:lnSpc>
                <a:spcPts val="22074"/>
              </a:lnSpc>
            </a:pPr>
            <a:r>
              <a:rPr lang="en-US" sz="23483">
                <a:solidFill>
                  <a:srgbClr val="FFFFFF"/>
                </a:solidFill>
                <a:latin typeface="Perandory Condensed"/>
                <a:ea typeface="Perandory Condensed"/>
                <a:cs typeface="Perandory Condensed"/>
                <a:sym typeface="Perandory Condensed"/>
              </a:rPr>
              <a:t>YOU</a:t>
            </a:r>
          </a:p>
        </p:txBody>
      </p:sp>
      <p:sp>
        <p:nvSpPr>
          <p:cNvPr id="29" name="TextBox 29"/>
          <p:cNvSpPr txBox="1"/>
          <p:nvPr/>
        </p:nvSpPr>
        <p:spPr>
          <a:xfrm>
            <a:off x="2193262" y="8662834"/>
            <a:ext cx="5948849" cy="523875"/>
          </a:xfrm>
          <a:prstGeom prst="rect">
            <a:avLst/>
          </a:prstGeom>
        </p:spPr>
        <p:txBody>
          <a:bodyPr lIns="0" tIns="0" rIns="0" bIns="0" rtlCol="0" anchor="t">
            <a:spAutoFit/>
          </a:bodyPr>
          <a:lstStyle/>
          <a:p>
            <a:pPr algn="ctr">
              <a:lnSpc>
                <a:spcPts val="4200"/>
              </a:lnSpc>
            </a:pPr>
            <a:r>
              <a:rPr lang="en-US" sz="3000" b="1" spc="-144">
                <a:solidFill>
                  <a:srgbClr val="FFFFFF"/>
                </a:solidFill>
                <a:latin typeface="HK Grotesk Bold"/>
                <a:ea typeface="HK Grotesk Bold"/>
                <a:cs typeface="HK Grotesk Bold"/>
                <a:sym typeface="HK Grotesk Bold"/>
              </a:rPr>
              <a:t>Presented by Larana Group</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313" b="-9313"/>
            </a:stretch>
          </a:blipFill>
        </p:spPr>
      </p:sp>
      <p:sp>
        <p:nvSpPr>
          <p:cNvPr id="3" name="TextBox 3"/>
          <p:cNvSpPr txBox="1"/>
          <p:nvPr/>
        </p:nvSpPr>
        <p:spPr>
          <a:xfrm>
            <a:off x="971896" y="3515719"/>
            <a:ext cx="8766176" cy="2875328"/>
          </a:xfrm>
          <a:prstGeom prst="rect">
            <a:avLst/>
          </a:prstGeom>
        </p:spPr>
        <p:txBody>
          <a:bodyPr lIns="0" tIns="0" rIns="0" bIns="0" rtlCol="0" anchor="t">
            <a:spAutoFit/>
          </a:bodyPr>
          <a:lstStyle/>
          <a:p>
            <a:pPr algn="l">
              <a:lnSpc>
                <a:spcPts val="19627"/>
              </a:lnSpc>
            </a:pPr>
            <a:r>
              <a:rPr lang="en-US" sz="20880">
                <a:solidFill>
                  <a:srgbClr val="FFFFFF"/>
                </a:solidFill>
                <a:latin typeface="Perandory Condensed"/>
                <a:ea typeface="Perandory Condensed"/>
                <a:cs typeface="Perandory Condensed"/>
                <a:sym typeface="Perandory Condensed"/>
              </a:rPr>
              <a:t>HISTORY </a:t>
            </a:r>
          </a:p>
        </p:txBody>
      </p:sp>
      <p:grpSp>
        <p:nvGrpSpPr>
          <p:cNvPr id="4" name="Group 4"/>
          <p:cNvGrpSpPr/>
          <p:nvPr/>
        </p:nvGrpSpPr>
        <p:grpSpPr>
          <a:xfrm rot="5400000">
            <a:off x="634922" y="4588051"/>
            <a:ext cx="1593649" cy="4356840"/>
            <a:chOff x="0" y="0"/>
            <a:chExt cx="142595" cy="389838"/>
          </a:xfrm>
        </p:grpSpPr>
        <p:sp>
          <p:nvSpPr>
            <p:cNvPr id="5" name="Freeform 5"/>
            <p:cNvSpPr/>
            <p:nvPr/>
          </p:nvSpPr>
          <p:spPr>
            <a:xfrm>
              <a:off x="0" y="0"/>
              <a:ext cx="142595" cy="389838"/>
            </a:xfrm>
            <a:custGeom>
              <a:avLst/>
              <a:gdLst/>
              <a:ahLst/>
              <a:cxnLst/>
              <a:rect l="l" t="t" r="r" b="b"/>
              <a:pathLst>
                <a:path w="142595" h="389838">
                  <a:moveTo>
                    <a:pt x="71298" y="0"/>
                  </a:moveTo>
                  <a:lnTo>
                    <a:pt x="71298" y="0"/>
                  </a:lnTo>
                  <a:cubicBezTo>
                    <a:pt x="90207" y="0"/>
                    <a:pt x="108342" y="7512"/>
                    <a:pt x="121713" y="20883"/>
                  </a:cubicBezTo>
                  <a:cubicBezTo>
                    <a:pt x="135084" y="34253"/>
                    <a:pt x="142595" y="52388"/>
                    <a:pt x="142595" y="71298"/>
                  </a:cubicBezTo>
                  <a:lnTo>
                    <a:pt x="142595" y="318540"/>
                  </a:lnTo>
                  <a:cubicBezTo>
                    <a:pt x="142595" y="357917"/>
                    <a:pt x="110674" y="389838"/>
                    <a:pt x="71298" y="389838"/>
                  </a:cubicBezTo>
                  <a:lnTo>
                    <a:pt x="71298" y="389838"/>
                  </a:lnTo>
                  <a:cubicBezTo>
                    <a:pt x="31921" y="389838"/>
                    <a:pt x="0" y="357917"/>
                    <a:pt x="0" y="318540"/>
                  </a:cubicBezTo>
                  <a:lnTo>
                    <a:pt x="0" y="71298"/>
                  </a:lnTo>
                  <a:cubicBezTo>
                    <a:pt x="0" y="31921"/>
                    <a:pt x="31921" y="0"/>
                    <a:pt x="71298" y="0"/>
                  </a:cubicBezTo>
                  <a:close/>
                </a:path>
              </a:pathLst>
            </a:custGeom>
            <a:ln w="19050" cap="rnd">
              <a:solidFill>
                <a:srgbClr val="353D27"/>
              </a:solidFill>
              <a:prstDash val="solid"/>
              <a:round/>
            </a:ln>
          </p:spPr>
        </p:sp>
        <p:sp>
          <p:nvSpPr>
            <p:cNvPr id="6" name="TextBox 6"/>
            <p:cNvSpPr txBox="1"/>
            <p:nvPr/>
          </p:nvSpPr>
          <p:spPr>
            <a:xfrm>
              <a:off x="0" y="-38100"/>
              <a:ext cx="142595" cy="427938"/>
            </a:xfrm>
            <a:prstGeom prst="rect">
              <a:avLst/>
            </a:prstGeom>
          </p:spPr>
          <p:txBody>
            <a:bodyPr lIns="50800" tIns="50800" rIns="50800" bIns="50800" rtlCol="0" anchor="ctr"/>
            <a:lstStyle/>
            <a:p>
              <a:pPr algn="ctr">
                <a:lnSpc>
                  <a:spcPts val="2659"/>
                </a:lnSpc>
                <a:spcBef>
                  <a:spcPct val="0"/>
                </a:spcBef>
              </a:pPr>
              <a:endParaRPr/>
            </a:p>
          </p:txBody>
        </p:sp>
      </p:grpSp>
      <p:grpSp>
        <p:nvGrpSpPr>
          <p:cNvPr id="7" name="Group 7"/>
          <p:cNvGrpSpPr/>
          <p:nvPr/>
        </p:nvGrpSpPr>
        <p:grpSpPr>
          <a:xfrm rot="5400000">
            <a:off x="7773250" y="-7156927"/>
            <a:ext cx="2926971" cy="16416071"/>
            <a:chOff x="0" y="0"/>
            <a:chExt cx="272805" cy="1530040"/>
          </a:xfrm>
        </p:grpSpPr>
        <p:sp>
          <p:nvSpPr>
            <p:cNvPr id="8" name="Freeform 8"/>
            <p:cNvSpPr/>
            <p:nvPr/>
          </p:nvSpPr>
          <p:spPr>
            <a:xfrm>
              <a:off x="0" y="0"/>
              <a:ext cx="272805" cy="1530040"/>
            </a:xfrm>
            <a:custGeom>
              <a:avLst/>
              <a:gdLst/>
              <a:ahLst/>
              <a:cxnLst/>
              <a:rect l="l" t="t" r="r" b="b"/>
              <a:pathLst>
                <a:path w="272805" h="1530040">
                  <a:moveTo>
                    <a:pt x="136402" y="0"/>
                  </a:moveTo>
                  <a:lnTo>
                    <a:pt x="136402" y="0"/>
                  </a:lnTo>
                  <a:cubicBezTo>
                    <a:pt x="211735" y="0"/>
                    <a:pt x="272805" y="61069"/>
                    <a:pt x="272805" y="136402"/>
                  </a:cubicBezTo>
                  <a:lnTo>
                    <a:pt x="272805" y="1393638"/>
                  </a:lnTo>
                  <a:cubicBezTo>
                    <a:pt x="272805" y="1429814"/>
                    <a:pt x="258434" y="1464508"/>
                    <a:pt x="232853" y="1490089"/>
                  </a:cubicBezTo>
                  <a:cubicBezTo>
                    <a:pt x="207273" y="1515669"/>
                    <a:pt x="172579" y="1530040"/>
                    <a:pt x="136402" y="1530040"/>
                  </a:cubicBezTo>
                  <a:lnTo>
                    <a:pt x="136402" y="1530040"/>
                  </a:lnTo>
                  <a:cubicBezTo>
                    <a:pt x="61069" y="1530040"/>
                    <a:pt x="0" y="1468971"/>
                    <a:pt x="0" y="1393638"/>
                  </a:cubicBezTo>
                  <a:lnTo>
                    <a:pt x="0" y="136402"/>
                  </a:lnTo>
                  <a:cubicBezTo>
                    <a:pt x="0" y="100226"/>
                    <a:pt x="14371" y="65532"/>
                    <a:pt x="39951" y="39951"/>
                  </a:cubicBezTo>
                  <a:cubicBezTo>
                    <a:pt x="65532" y="14371"/>
                    <a:pt x="100226" y="0"/>
                    <a:pt x="136402" y="0"/>
                  </a:cubicBezTo>
                  <a:close/>
                </a:path>
              </a:pathLst>
            </a:custGeom>
            <a:ln w="19050" cap="rnd">
              <a:solidFill>
                <a:srgbClr val="353D27"/>
              </a:solidFill>
              <a:prstDash val="solid"/>
              <a:round/>
            </a:ln>
          </p:spPr>
        </p:sp>
        <p:sp>
          <p:nvSpPr>
            <p:cNvPr id="9" name="TextBox 9"/>
            <p:cNvSpPr txBox="1"/>
            <p:nvPr/>
          </p:nvSpPr>
          <p:spPr>
            <a:xfrm>
              <a:off x="0" y="-38100"/>
              <a:ext cx="272805" cy="1568140"/>
            </a:xfrm>
            <a:prstGeom prst="rect">
              <a:avLst/>
            </a:prstGeom>
          </p:spPr>
          <p:txBody>
            <a:bodyPr lIns="50800" tIns="50800" rIns="50800" bIns="50800" rtlCol="0" anchor="ctr"/>
            <a:lstStyle/>
            <a:p>
              <a:pPr algn="ctr">
                <a:lnSpc>
                  <a:spcPts val="2659"/>
                </a:lnSpc>
                <a:spcBef>
                  <a:spcPct val="0"/>
                </a:spcBef>
              </a:pPr>
              <a:endParaRPr/>
            </a:p>
          </p:txBody>
        </p:sp>
      </p:grpSp>
      <p:grpSp>
        <p:nvGrpSpPr>
          <p:cNvPr id="10" name="Group 10"/>
          <p:cNvGrpSpPr/>
          <p:nvPr/>
        </p:nvGrpSpPr>
        <p:grpSpPr>
          <a:xfrm rot="5400000">
            <a:off x="4828716" y="4735008"/>
            <a:ext cx="846168" cy="8446201"/>
            <a:chOff x="0" y="0"/>
            <a:chExt cx="81836" cy="816860"/>
          </a:xfrm>
        </p:grpSpPr>
        <p:sp>
          <p:nvSpPr>
            <p:cNvPr id="11" name="Freeform 11"/>
            <p:cNvSpPr/>
            <p:nvPr/>
          </p:nvSpPr>
          <p:spPr>
            <a:xfrm>
              <a:off x="0" y="0"/>
              <a:ext cx="81836" cy="816860"/>
            </a:xfrm>
            <a:custGeom>
              <a:avLst/>
              <a:gdLst/>
              <a:ahLst/>
              <a:cxnLst/>
              <a:rect l="l" t="t" r="r" b="b"/>
              <a:pathLst>
                <a:path w="81836" h="816860">
                  <a:moveTo>
                    <a:pt x="40918" y="0"/>
                  </a:moveTo>
                  <a:lnTo>
                    <a:pt x="40918" y="0"/>
                  </a:lnTo>
                  <a:cubicBezTo>
                    <a:pt x="51770" y="0"/>
                    <a:pt x="62178" y="4311"/>
                    <a:pt x="69851" y="11985"/>
                  </a:cubicBezTo>
                  <a:cubicBezTo>
                    <a:pt x="77525" y="19658"/>
                    <a:pt x="81836" y="30066"/>
                    <a:pt x="81836" y="40918"/>
                  </a:cubicBezTo>
                  <a:lnTo>
                    <a:pt x="81836" y="775942"/>
                  </a:lnTo>
                  <a:cubicBezTo>
                    <a:pt x="81836" y="786794"/>
                    <a:pt x="77525" y="797201"/>
                    <a:pt x="69851" y="804875"/>
                  </a:cubicBezTo>
                  <a:cubicBezTo>
                    <a:pt x="62178" y="812549"/>
                    <a:pt x="51770" y="816860"/>
                    <a:pt x="40918" y="816860"/>
                  </a:cubicBezTo>
                  <a:lnTo>
                    <a:pt x="40918" y="816860"/>
                  </a:lnTo>
                  <a:cubicBezTo>
                    <a:pt x="30066" y="816860"/>
                    <a:pt x="19658" y="812549"/>
                    <a:pt x="11985" y="804875"/>
                  </a:cubicBezTo>
                  <a:cubicBezTo>
                    <a:pt x="4311" y="797201"/>
                    <a:pt x="0" y="786794"/>
                    <a:pt x="0" y="775942"/>
                  </a:cubicBezTo>
                  <a:lnTo>
                    <a:pt x="0" y="40918"/>
                  </a:lnTo>
                  <a:cubicBezTo>
                    <a:pt x="0" y="30066"/>
                    <a:pt x="4311" y="19658"/>
                    <a:pt x="11985" y="11985"/>
                  </a:cubicBezTo>
                  <a:cubicBezTo>
                    <a:pt x="19658" y="4311"/>
                    <a:pt x="30066" y="0"/>
                    <a:pt x="40918" y="0"/>
                  </a:cubicBezTo>
                  <a:close/>
                </a:path>
              </a:pathLst>
            </a:custGeom>
            <a:gradFill rotWithShape="1">
              <a:gsLst>
                <a:gs pos="0">
                  <a:srgbClr val="1A3740">
                    <a:alpha val="30000"/>
                  </a:srgbClr>
                </a:gs>
                <a:gs pos="50000">
                  <a:srgbClr val="A0CDB7">
                    <a:alpha val="25000"/>
                  </a:srgbClr>
                </a:gs>
                <a:gs pos="100000">
                  <a:srgbClr val="1B3841">
                    <a:alpha val="30000"/>
                  </a:srgbClr>
                </a:gs>
              </a:gsLst>
              <a:lin ang="2700000"/>
            </a:gradFill>
            <a:ln w="19050" cap="rnd">
              <a:solidFill>
                <a:srgbClr val="FFFFFF"/>
              </a:solidFill>
              <a:prstDash val="solid"/>
              <a:round/>
            </a:ln>
          </p:spPr>
        </p:sp>
        <p:sp>
          <p:nvSpPr>
            <p:cNvPr id="12" name="TextBox 12"/>
            <p:cNvSpPr txBox="1"/>
            <p:nvPr/>
          </p:nvSpPr>
          <p:spPr>
            <a:xfrm>
              <a:off x="0" y="-38100"/>
              <a:ext cx="81836" cy="854960"/>
            </a:xfrm>
            <a:prstGeom prst="rect">
              <a:avLst/>
            </a:prstGeom>
          </p:spPr>
          <p:txBody>
            <a:bodyPr lIns="50800" tIns="50800" rIns="50800" bIns="50800" rtlCol="0" anchor="ctr"/>
            <a:lstStyle/>
            <a:p>
              <a:pPr algn="ctr">
                <a:lnSpc>
                  <a:spcPts val="2659"/>
                </a:lnSpc>
                <a:spcBef>
                  <a:spcPct val="0"/>
                </a:spcBef>
              </a:pPr>
              <a:endParaRPr/>
            </a:p>
          </p:txBody>
        </p:sp>
      </p:grpSp>
      <p:grpSp>
        <p:nvGrpSpPr>
          <p:cNvPr id="13" name="Group 13"/>
          <p:cNvGrpSpPr/>
          <p:nvPr/>
        </p:nvGrpSpPr>
        <p:grpSpPr>
          <a:xfrm>
            <a:off x="13223774" y="-412377"/>
            <a:ext cx="5246370" cy="11111753"/>
            <a:chOff x="0" y="0"/>
            <a:chExt cx="812800" cy="1721501"/>
          </a:xfrm>
        </p:grpSpPr>
        <p:sp>
          <p:nvSpPr>
            <p:cNvPr id="14" name="Freeform 14"/>
            <p:cNvSpPr/>
            <p:nvPr/>
          </p:nvSpPr>
          <p:spPr>
            <a:xfrm>
              <a:off x="0" y="0"/>
              <a:ext cx="812800" cy="1721501"/>
            </a:xfrm>
            <a:custGeom>
              <a:avLst/>
              <a:gdLst/>
              <a:ahLst/>
              <a:cxnLst/>
              <a:rect l="l" t="t" r="r" b="b"/>
              <a:pathLst>
                <a:path w="812800" h="1721501">
                  <a:moveTo>
                    <a:pt x="0" y="0"/>
                  </a:moveTo>
                  <a:lnTo>
                    <a:pt x="812800" y="0"/>
                  </a:lnTo>
                  <a:lnTo>
                    <a:pt x="812800" y="1721501"/>
                  </a:lnTo>
                  <a:lnTo>
                    <a:pt x="0" y="1721501"/>
                  </a:lnTo>
                  <a:close/>
                </a:path>
              </a:pathLst>
            </a:custGeom>
            <a:blipFill>
              <a:blip r:embed="rId3"/>
              <a:stretch>
                <a:fillRect l="-36447" r="-32991"/>
              </a:stretch>
            </a:blipFill>
            <a:ln w="19050" cap="sq">
              <a:solidFill>
                <a:srgbClr val="353D27"/>
              </a:solidFill>
              <a:prstDash val="solid"/>
              <a:miter/>
            </a:ln>
          </p:spPr>
        </p:sp>
      </p:grpSp>
      <p:grpSp>
        <p:nvGrpSpPr>
          <p:cNvPr id="15" name="Group 15"/>
          <p:cNvGrpSpPr/>
          <p:nvPr/>
        </p:nvGrpSpPr>
        <p:grpSpPr>
          <a:xfrm rot="5400000">
            <a:off x="10807416" y="4951475"/>
            <a:ext cx="4288612" cy="4572391"/>
            <a:chOff x="0" y="0"/>
            <a:chExt cx="399715" cy="426164"/>
          </a:xfrm>
        </p:grpSpPr>
        <p:sp>
          <p:nvSpPr>
            <p:cNvPr id="16" name="Freeform 16"/>
            <p:cNvSpPr/>
            <p:nvPr/>
          </p:nvSpPr>
          <p:spPr>
            <a:xfrm>
              <a:off x="0" y="0"/>
              <a:ext cx="399715" cy="426164"/>
            </a:xfrm>
            <a:custGeom>
              <a:avLst/>
              <a:gdLst/>
              <a:ahLst/>
              <a:cxnLst/>
              <a:rect l="l" t="t" r="r" b="b"/>
              <a:pathLst>
                <a:path w="399715" h="426164">
                  <a:moveTo>
                    <a:pt x="155250" y="0"/>
                  </a:moveTo>
                  <a:lnTo>
                    <a:pt x="244465" y="0"/>
                  </a:lnTo>
                  <a:cubicBezTo>
                    <a:pt x="330207" y="0"/>
                    <a:pt x="399715" y="69508"/>
                    <a:pt x="399715" y="155250"/>
                  </a:cubicBezTo>
                  <a:lnTo>
                    <a:pt x="399715" y="270915"/>
                  </a:lnTo>
                  <a:cubicBezTo>
                    <a:pt x="399715" y="356657"/>
                    <a:pt x="330207" y="426164"/>
                    <a:pt x="244465" y="426164"/>
                  </a:cubicBezTo>
                  <a:lnTo>
                    <a:pt x="155250" y="426164"/>
                  </a:lnTo>
                  <a:cubicBezTo>
                    <a:pt x="69508" y="426164"/>
                    <a:pt x="0" y="356657"/>
                    <a:pt x="0" y="270915"/>
                  </a:cubicBezTo>
                  <a:lnTo>
                    <a:pt x="0" y="155250"/>
                  </a:lnTo>
                  <a:cubicBezTo>
                    <a:pt x="0" y="69508"/>
                    <a:pt x="69508" y="0"/>
                    <a:pt x="155250" y="0"/>
                  </a:cubicBezTo>
                  <a:close/>
                </a:path>
              </a:pathLst>
            </a:custGeom>
            <a:ln w="19050" cap="rnd">
              <a:solidFill>
                <a:srgbClr val="FFFFFF"/>
              </a:solidFill>
              <a:prstDash val="solid"/>
              <a:round/>
            </a:ln>
          </p:spPr>
        </p:sp>
        <p:sp>
          <p:nvSpPr>
            <p:cNvPr id="17" name="TextBox 17"/>
            <p:cNvSpPr txBox="1"/>
            <p:nvPr/>
          </p:nvSpPr>
          <p:spPr>
            <a:xfrm>
              <a:off x="0" y="-38100"/>
              <a:ext cx="399715" cy="464264"/>
            </a:xfrm>
            <a:prstGeom prst="rect">
              <a:avLst/>
            </a:prstGeom>
          </p:spPr>
          <p:txBody>
            <a:bodyPr lIns="50800" tIns="50800" rIns="50800" bIns="50800" rtlCol="0" anchor="ctr"/>
            <a:lstStyle/>
            <a:p>
              <a:pPr algn="ctr">
                <a:lnSpc>
                  <a:spcPts val="2659"/>
                </a:lnSpc>
                <a:spcBef>
                  <a:spcPct val="0"/>
                </a:spcBef>
              </a:pPr>
              <a:endParaRPr/>
            </a:p>
          </p:txBody>
        </p:sp>
      </p:grpSp>
      <p:grpSp>
        <p:nvGrpSpPr>
          <p:cNvPr id="18" name="Group 18"/>
          <p:cNvGrpSpPr/>
          <p:nvPr/>
        </p:nvGrpSpPr>
        <p:grpSpPr>
          <a:xfrm rot="5400000">
            <a:off x="9327002" y="-1252015"/>
            <a:ext cx="4288612" cy="7533219"/>
            <a:chOff x="0" y="0"/>
            <a:chExt cx="399715" cy="702125"/>
          </a:xfrm>
        </p:grpSpPr>
        <p:sp>
          <p:nvSpPr>
            <p:cNvPr id="19" name="Freeform 19"/>
            <p:cNvSpPr/>
            <p:nvPr/>
          </p:nvSpPr>
          <p:spPr>
            <a:xfrm>
              <a:off x="0" y="0"/>
              <a:ext cx="399715" cy="702125"/>
            </a:xfrm>
            <a:custGeom>
              <a:avLst/>
              <a:gdLst/>
              <a:ahLst/>
              <a:cxnLst/>
              <a:rect l="l" t="t" r="r" b="b"/>
              <a:pathLst>
                <a:path w="399715" h="702125">
                  <a:moveTo>
                    <a:pt x="155250" y="0"/>
                  </a:moveTo>
                  <a:lnTo>
                    <a:pt x="244465" y="0"/>
                  </a:lnTo>
                  <a:cubicBezTo>
                    <a:pt x="330207" y="0"/>
                    <a:pt x="399715" y="69508"/>
                    <a:pt x="399715" y="155250"/>
                  </a:cubicBezTo>
                  <a:lnTo>
                    <a:pt x="399715" y="546875"/>
                  </a:lnTo>
                  <a:cubicBezTo>
                    <a:pt x="399715" y="632617"/>
                    <a:pt x="330207" y="702125"/>
                    <a:pt x="244465" y="702125"/>
                  </a:cubicBezTo>
                  <a:lnTo>
                    <a:pt x="155250" y="702125"/>
                  </a:lnTo>
                  <a:cubicBezTo>
                    <a:pt x="69508" y="702125"/>
                    <a:pt x="0" y="632617"/>
                    <a:pt x="0" y="546875"/>
                  </a:cubicBezTo>
                  <a:lnTo>
                    <a:pt x="0" y="155250"/>
                  </a:lnTo>
                  <a:cubicBezTo>
                    <a:pt x="0" y="69508"/>
                    <a:pt x="69508" y="0"/>
                    <a:pt x="155250" y="0"/>
                  </a:cubicBezTo>
                  <a:close/>
                </a:path>
              </a:pathLst>
            </a:custGeom>
            <a:ln w="19050" cap="rnd">
              <a:solidFill>
                <a:srgbClr val="FFFFFF"/>
              </a:solidFill>
              <a:prstDash val="solid"/>
              <a:round/>
            </a:ln>
          </p:spPr>
        </p:sp>
        <p:sp>
          <p:nvSpPr>
            <p:cNvPr id="20" name="TextBox 20"/>
            <p:cNvSpPr txBox="1"/>
            <p:nvPr/>
          </p:nvSpPr>
          <p:spPr>
            <a:xfrm>
              <a:off x="0" y="-38100"/>
              <a:ext cx="399715" cy="740225"/>
            </a:xfrm>
            <a:prstGeom prst="rect">
              <a:avLst/>
            </a:prstGeom>
          </p:spPr>
          <p:txBody>
            <a:bodyPr lIns="50800" tIns="50800" rIns="50800" bIns="50800" rtlCol="0" anchor="ctr"/>
            <a:lstStyle/>
            <a:p>
              <a:pPr algn="ctr">
                <a:lnSpc>
                  <a:spcPts val="2659"/>
                </a:lnSpc>
                <a:spcBef>
                  <a:spcPct val="0"/>
                </a:spcBef>
              </a:pPr>
              <a:endParaRPr/>
            </a:p>
          </p:txBody>
        </p:sp>
      </p:grpSp>
      <p:grpSp>
        <p:nvGrpSpPr>
          <p:cNvPr id="21" name="Group 21"/>
          <p:cNvGrpSpPr/>
          <p:nvPr/>
        </p:nvGrpSpPr>
        <p:grpSpPr>
          <a:xfrm>
            <a:off x="7929290" y="545434"/>
            <a:ext cx="7095233" cy="3938320"/>
            <a:chOff x="0" y="0"/>
            <a:chExt cx="1099237" cy="610149"/>
          </a:xfrm>
        </p:grpSpPr>
        <p:sp>
          <p:nvSpPr>
            <p:cNvPr id="22" name="Freeform 22"/>
            <p:cNvSpPr/>
            <p:nvPr/>
          </p:nvSpPr>
          <p:spPr>
            <a:xfrm>
              <a:off x="0" y="0"/>
              <a:ext cx="1099237" cy="610149"/>
            </a:xfrm>
            <a:custGeom>
              <a:avLst/>
              <a:gdLst/>
              <a:ahLst/>
              <a:cxnLst/>
              <a:rect l="l" t="t" r="r" b="b"/>
              <a:pathLst>
                <a:path w="1099237" h="610149">
                  <a:moveTo>
                    <a:pt x="79654" y="0"/>
                  </a:moveTo>
                  <a:lnTo>
                    <a:pt x="1019584" y="0"/>
                  </a:lnTo>
                  <a:cubicBezTo>
                    <a:pt x="1040709" y="0"/>
                    <a:pt x="1060969" y="8392"/>
                    <a:pt x="1075907" y="23330"/>
                  </a:cubicBezTo>
                  <a:cubicBezTo>
                    <a:pt x="1090845" y="38268"/>
                    <a:pt x="1099237" y="58528"/>
                    <a:pt x="1099237" y="79654"/>
                  </a:cubicBezTo>
                  <a:lnTo>
                    <a:pt x="1099237" y="530495"/>
                  </a:lnTo>
                  <a:cubicBezTo>
                    <a:pt x="1099237" y="574487"/>
                    <a:pt x="1063575" y="610149"/>
                    <a:pt x="1019584" y="610149"/>
                  </a:cubicBezTo>
                  <a:lnTo>
                    <a:pt x="79654" y="610149"/>
                  </a:lnTo>
                  <a:cubicBezTo>
                    <a:pt x="35662" y="610149"/>
                    <a:pt x="0" y="574487"/>
                    <a:pt x="0" y="530495"/>
                  </a:cubicBezTo>
                  <a:lnTo>
                    <a:pt x="0" y="79654"/>
                  </a:lnTo>
                  <a:cubicBezTo>
                    <a:pt x="0" y="35662"/>
                    <a:pt x="35662" y="0"/>
                    <a:pt x="79654" y="0"/>
                  </a:cubicBezTo>
                  <a:close/>
                </a:path>
              </a:pathLst>
            </a:custGeom>
            <a:blipFill>
              <a:blip r:embed="rId4"/>
              <a:stretch>
                <a:fillRect t="-10107" b="-10107"/>
              </a:stretch>
            </a:blipFill>
            <a:ln w="19050" cap="rnd">
              <a:solidFill>
                <a:srgbClr val="353D27"/>
              </a:solidFill>
              <a:prstDash val="solid"/>
              <a:round/>
            </a:ln>
          </p:spPr>
        </p:sp>
      </p:grpSp>
      <p:grpSp>
        <p:nvGrpSpPr>
          <p:cNvPr id="23" name="Group 23"/>
          <p:cNvGrpSpPr/>
          <p:nvPr/>
        </p:nvGrpSpPr>
        <p:grpSpPr>
          <a:xfrm>
            <a:off x="10860075" y="5248389"/>
            <a:ext cx="4164448" cy="3938320"/>
            <a:chOff x="0" y="0"/>
            <a:chExt cx="645182" cy="610149"/>
          </a:xfrm>
        </p:grpSpPr>
        <p:sp>
          <p:nvSpPr>
            <p:cNvPr id="24" name="Freeform 24"/>
            <p:cNvSpPr/>
            <p:nvPr/>
          </p:nvSpPr>
          <p:spPr>
            <a:xfrm>
              <a:off x="0" y="0"/>
              <a:ext cx="645182" cy="610149"/>
            </a:xfrm>
            <a:custGeom>
              <a:avLst/>
              <a:gdLst/>
              <a:ahLst/>
              <a:cxnLst/>
              <a:rect l="l" t="t" r="r" b="b"/>
              <a:pathLst>
                <a:path w="645182" h="610149">
                  <a:moveTo>
                    <a:pt x="135711" y="0"/>
                  </a:moveTo>
                  <a:lnTo>
                    <a:pt x="509471" y="0"/>
                  </a:lnTo>
                  <a:cubicBezTo>
                    <a:pt x="584422" y="0"/>
                    <a:pt x="645182" y="60760"/>
                    <a:pt x="645182" y="135711"/>
                  </a:cubicBezTo>
                  <a:lnTo>
                    <a:pt x="645182" y="474438"/>
                  </a:lnTo>
                  <a:cubicBezTo>
                    <a:pt x="645182" y="549389"/>
                    <a:pt x="584422" y="610149"/>
                    <a:pt x="509471" y="610149"/>
                  </a:cubicBezTo>
                  <a:lnTo>
                    <a:pt x="135711" y="610149"/>
                  </a:lnTo>
                  <a:cubicBezTo>
                    <a:pt x="60760" y="610149"/>
                    <a:pt x="0" y="549389"/>
                    <a:pt x="0" y="474438"/>
                  </a:cubicBezTo>
                  <a:lnTo>
                    <a:pt x="0" y="135711"/>
                  </a:lnTo>
                  <a:cubicBezTo>
                    <a:pt x="0" y="60760"/>
                    <a:pt x="60760" y="0"/>
                    <a:pt x="135711" y="0"/>
                  </a:cubicBezTo>
                  <a:close/>
                </a:path>
              </a:pathLst>
            </a:custGeom>
            <a:blipFill>
              <a:blip r:embed="rId5"/>
              <a:stretch>
                <a:fillRect l="-30653" t="-12078" r="-67788" b="-27939"/>
              </a:stretch>
            </a:blipFill>
            <a:ln w="19050" cap="rnd">
              <a:solidFill>
                <a:srgbClr val="353D27"/>
              </a:solidFill>
              <a:prstDash val="solid"/>
              <a:round/>
            </a:ln>
          </p:spPr>
        </p:sp>
      </p:grpSp>
      <p:grpSp>
        <p:nvGrpSpPr>
          <p:cNvPr id="25" name="Group 25"/>
          <p:cNvGrpSpPr/>
          <p:nvPr/>
        </p:nvGrpSpPr>
        <p:grpSpPr>
          <a:xfrm>
            <a:off x="16210843" y="-100270"/>
            <a:ext cx="2287017" cy="10387270"/>
            <a:chOff x="0" y="0"/>
            <a:chExt cx="602342" cy="2735742"/>
          </a:xfrm>
        </p:grpSpPr>
        <p:sp>
          <p:nvSpPr>
            <p:cNvPr id="26" name="Freeform 26"/>
            <p:cNvSpPr/>
            <p:nvPr/>
          </p:nvSpPr>
          <p:spPr>
            <a:xfrm>
              <a:off x="0" y="0"/>
              <a:ext cx="602342" cy="2735742"/>
            </a:xfrm>
            <a:custGeom>
              <a:avLst/>
              <a:gdLst/>
              <a:ahLst/>
              <a:cxnLst/>
              <a:rect l="l" t="t" r="r" b="b"/>
              <a:pathLst>
                <a:path w="602342" h="2735742">
                  <a:moveTo>
                    <a:pt x="0" y="0"/>
                  </a:moveTo>
                  <a:lnTo>
                    <a:pt x="602342" y="0"/>
                  </a:lnTo>
                  <a:lnTo>
                    <a:pt x="602342" y="2735742"/>
                  </a:lnTo>
                  <a:lnTo>
                    <a:pt x="0" y="2735742"/>
                  </a:lnTo>
                  <a:close/>
                </a:path>
              </a:pathLst>
            </a:custGeom>
            <a:gradFill rotWithShape="1">
              <a:gsLst>
                <a:gs pos="0">
                  <a:srgbClr val="102227">
                    <a:alpha val="0"/>
                  </a:srgbClr>
                </a:gs>
                <a:gs pos="50000">
                  <a:srgbClr val="5D6352">
                    <a:alpha val="49500"/>
                  </a:srgbClr>
                </a:gs>
                <a:gs pos="100000">
                  <a:srgbClr val="454D38">
                    <a:alpha val="100000"/>
                  </a:srgbClr>
                </a:gs>
              </a:gsLst>
              <a:lin ang="0"/>
            </a:gradFill>
          </p:spPr>
        </p:sp>
        <p:sp>
          <p:nvSpPr>
            <p:cNvPr id="27" name="TextBox 27"/>
            <p:cNvSpPr txBox="1"/>
            <p:nvPr/>
          </p:nvSpPr>
          <p:spPr>
            <a:xfrm>
              <a:off x="0" y="-38100"/>
              <a:ext cx="602342" cy="2773842"/>
            </a:xfrm>
            <a:prstGeom prst="rect">
              <a:avLst/>
            </a:prstGeom>
          </p:spPr>
          <p:txBody>
            <a:bodyPr lIns="50800" tIns="50800" rIns="50800" bIns="50800" rtlCol="0" anchor="ctr"/>
            <a:lstStyle/>
            <a:p>
              <a:pPr algn="ctr">
                <a:lnSpc>
                  <a:spcPts val="2659"/>
                </a:lnSpc>
              </a:pPr>
              <a:endParaRPr/>
            </a:p>
          </p:txBody>
        </p:sp>
      </p:grpSp>
      <p:sp>
        <p:nvSpPr>
          <p:cNvPr id="28" name="TextBox 28"/>
          <p:cNvSpPr txBox="1"/>
          <p:nvPr/>
        </p:nvSpPr>
        <p:spPr>
          <a:xfrm>
            <a:off x="4052018" y="5659697"/>
            <a:ext cx="8766176" cy="2875328"/>
          </a:xfrm>
          <a:prstGeom prst="rect">
            <a:avLst/>
          </a:prstGeom>
        </p:spPr>
        <p:txBody>
          <a:bodyPr lIns="0" tIns="0" rIns="0" bIns="0" rtlCol="0" anchor="t">
            <a:spAutoFit/>
          </a:bodyPr>
          <a:lstStyle/>
          <a:p>
            <a:pPr algn="l">
              <a:lnSpc>
                <a:spcPts val="19627"/>
              </a:lnSpc>
            </a:pPr>
            <a:r>
              <a:rPr lang="en-US" sz="20880">
                <a:solidFill>
                  <a:srgbClr val="FFFFFF"/>
                </a:solidFill>
                <a:latin typeface="Perandory Condensed"/>
                <a:ea typeface="Perandory Condensed"/>
                <a:cs typeface="Perandory Condensed"/>
                <a:sym typeface="Perandory Condensed"/>
              </a:rPr>
              <a:t>PROJECT</a:t>
            </a:r>
          </a:p>
        </p:txBody>
      </p:sp>
      <p:sp>
        <p:nvSpPr>
          <p:cNvPr id="29" name="TextBox 29"/>
          <p:cNvSpPr txBox="1"/>
          <p:nvPr/>
        </p:nvSpPr>
        <p:spPr>
          <a:xfrm>
            <a:off x="2277376" y="8662834"/>
            <a:ext cx="5948849" cy="523875"/>
          </a:xfrm>
          <a:prstGeom prst="rect">
            <a:avLst/>
          </a:prstGeom>
        </p:spPr>
        <p:txBody>
          <a:bodyPr lIns="0" tIns="0" rIns="0" bIns="0" rtlCol="0" anchor="t">
            <a:spAutoFit/>
          </a:bodyPr>
          <a:lstStyle/>
          <a:p>
            <a:pPr algn="ctr">
              <a:lnSpc>
                <a:spcPts val="4200"/>
              </a:lnSpc>
            </a:pPr>
            <a:r>
              <a:rPr lang="en-US" sz="3000" b="1" spc="-144">
                <a:solidFill>
                  <a:srgbClr val="FFFFFF"/>
                </a:solidFill>
                <a:latin typeface="HK Grotesk Bold"/>
                <a:ea typeface="HK Grotesk Bold"/>
                <a:cs typeface="HK Grotesk Bold"/>
                <a:sym typeface="HK Grotesk Bold"/>
              </a:rPr>
              <a:t>Presented by Larana Group</a:t>
            </a:r>
          </a:p>
        </p:txBody>
      </p:sp>
    </p:spTree>
    <p:extLst>
      <p:ext uri="{BB962C8B-B14F-4D97-AF65-F5344CB8AC3E}">
        <p14:creationId xmlns:p14="http://schemas.microsoft.com/office/powerpoint/2010/main" val="17299113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313" b="-9313"/>
            </a:stretch>
          </a:blipFill>
        </p:spPr>
      </p:sp>
      <p:grpSp>
        <p:nvGrpSpPr>
          <p:cNvPr id="3" name="Group 3"/>
          <p:cNvGrpSpPr/>
          <p:nvPr/>
        </p:nvGrpSpPr>
        <p:grpSpPr>
          <a:xfrm rot="5400000">
            <a:off x="6120510" y="-820819"/>
            <a:ext cx="5962156" cy="17386098"/>
            <a:chOff x="0" y="0"/>
            <a:chExt cx="555696" cy="1620450"/>
          </a:xfrm>
        </p:grpSpPr>
        <p:sp>
          <p:nvSpPr>
            <p:cNvPr id="4" name="Freeform 4"/>
            <p:cNvSpPr/>
            <p:nvPr/>
          </p:nvSpPr>
          <p:spPr>
            <a:xfrm>
              <a:off x="0" y="0"/>
              <a:ext cx="555696" cy="1620450"/>
            </a:xfrm>
            <a:custGeom>
              <a:avLst/>
              <a:gdLst/>
              <a:ahLst/>
              <a:cxnLst/>
              <a:rect l="l" t="t" r="r" b="b"/>
              <a:pathLst>
                <a:path w="555696" h="1620450">
                  <a:moveTo>
                    <a:pt x="68821" y="0"/>
                  </a:moveTo>
                  <a:lnTo>
                    <a:pt x="486875" y="0"/>
                  </a:lnTo>
                  <a:cubicBezTo>
                    <a:pt x="524883" y="0"/>
                    <a:pt x="555696" y="30812"/>
                    <a:pt x="555696" y="68821"/>
                  </a:cubicBezTo>
                  <a:lnTo>
                    <a:pt x="555696" y="1551629"/>
                  </a:lnTo>
                  <a:cubicBezTo>
                    <a:pt x="555696" y="1569882"/>
                    <a:pt x="548445" y="1587387"/>
                    <a:pt x="535538" y="1600293"/>
                  </a:cubicBezTo>
                  <a:cubicBezTo>
                    <a:pt x="522632" y="1613200"/>
                    <a:pt x="505127" y="1620450"/>
                    <a:pt x="486875" y="1620450"/>
                  </a:cubicBezTo>
                  <a:lnTo>
                    <a:pt x="68821" y="1620450"/>
                  </a:lnTo>
                  <a:cubicBezTo>
                    <a:pt x="50569" y="1620450"/>
                    <a:pt x="33064" y="1613200"/>
                    <a:pt x="20157" y="1600293"/>
                  </a:cubicBezTo>
                  <a:cubicBezTo>
                    <a:pt x="7251" y="1587387"/>
                    <a:pt x="0" y="1569882"/>
                    <a:pt x="0" y="1551629"/>
                  </a:cubicBezTo>
                  <a:lnTo>
                    <a:pt x="0" y="68821"/>
                  </a:lnTo>
                  <a:cubicBezTo>
                    <a:pt x="0" y="50569"/>
                    <a:pt x="7251" y="33064"/>
                    <a:pt x="20157" y="20157"/>
                  </a:cubicBezTo>
                  <a:cubicBezTo>
                    <a:pt x="33064" y="7251"/>
                    <a:pt x="50569" y="0"/>
                    <a:pt x="68821" y="0"/>
                  </a:cubicBezTo>
                  <a:close/>
                </a:path>
              </a:pathLst>
            </a:custGeom>
            <a:ln w="19050" cap="rnd">
              <a:solidFill>
                <a:srgbClr val="353D27"/>
              </a:solidFill>
              <a:prstDash val="solid"/>
              <a:round/>
            </a:ln>
          </p:spPr>
        </p:sp>
        <p:sp>
          <p:nvSpPr>
            <p:cNvPr id="5" name="TextBox 5"/>
            <p:cNvSpPr txBox="1"/>
            <p:nvPr/>
          </p:nvSpPr>
          <p:spPr>
            <a:xfrm>
              <a:off x="0" y="-38100"/>
              <a:ext cx="555696" cy="1658550"/>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1001280" y="-454174"/>
            <a:ext cx="20252465" cy="2523352"/>
            <a:chOff x="0" y="0"/>
            <a:chExt cx="3137637" cy="390933"/>
          </a:xfrm>
        </p:grpSpPr>
        <p:sp>
          <p:nvSpPr>
            <p:cNvPr id="7" name="Freeform 7"/>
            <p:cNvSpPr/>
            <p:nvPr/>
          </p:nvSpPr>
          <p:spPr>
            <a:xfrm>
              <a:off x="0" y="0"/>
              <a:ext cx="3137637" cy="390933"/>
            </a:xfrm>
            <a:custGeom>
              <a:avLst/>
              <a:gdLst/>
              <a:ahLst/>
              <a:cxnLst/>
              <a:rect l="l" t="t" r="r" b="b"/>
              <a:pathLst>
                <a:path w="3137637" h="390933">
                  <a:moveTo>
                    <a:pt x="27906" y="0"/>
                  </a:moveTo>
                  <a:lnTo>
                    <a:pt x="3109731" y="0"/>
                  </a:lnTo>
                  <a:cubicBezTo>
                    <a:pt x="3117132" y="0"/>
                    <a:pt x="3124230" y="2940"/>
                    <a:pt x="3129463" y="8173"/>
                  </a:cubicBezTo>
                  <a:cubicBezTo>
                    <a:pt x="3134697" y="13407"/>
                    <a:pt x="3137637" y="20505"/>
                    <a:pt x="3137637" y="27906"/>
                  </a:cubicBezTo>
                  <a:lnTo>
                    <a:pt x="3137637" y="363027"/>
                  </a:lnTo>
                  <a:cubicBezTo>
                    <a:pt x="3137637" y="378439"/>
                    <a:pt x="3125143" y="390933"/>
                    <a:pt x="3109731" y="390933"/>
                  </a:cubicBezTo>
                  <a:lnTo>
                    <a:pt x="27906" y="390933"/>
                  </a:lnTo>
                  <a:cubicBezTo>
                    <a:pt x="20505" y="390933"/>
                    <a:pt x="13407" y="387993"/>
                    <a:pt x="8173" y="382760"/>
                  </a:cubicBezTo>
                  <a:cubicBezTo>
                    <a:pt x="2940" y="377526"/>
                    <a:pt x="0" y="370429"/>
                    <a:pt x="0" y="363027"/>
                  </a:cubicBezTo>
                  <a:lnTo>
                    <a:pt x="0" y="27906"/>
                  </a:lnTo>
                  <a:cubicBezTo>
                    <a:pt x="0" y="12494"/>
                    <a:pt x="12494" y="0"/>
                    <a:pt x="27906" y="0"/>
                  </a:cubicBezTo>
                  <a:close/>
                </a:path>
              </a:pathLst>
            </a:custGeom>
            <a:blipFill>
              <a:blip r:embed="rId3"/>
              <a:stretch>
                <a:fillRect l="-5770" t="-619189" r="-67362" b="-206606"/>
              </a:stretch>
            </a:blipFill>
            <a:ln w="19050" cap="rnd">
              <a:solidFill>
                <a:srgbClr val="1B3740"/>
              </a:solidFill>
              <a:prstDash val="solid"/>
              <a:round/>
            </a:ln>
          </p:spPr>
        </p:sp>
      </p:grpSp>
      <p:grpSp>
        <p:nvGrpSpPr>
          <p:cNvPr id="8" name="Group 8"/>
          <p:cNvGrpSpPr/>
          <p:nvPr/>
        </p:nvGrpSpPr>
        <p:grpSpPr>
          <a:xfrm rot="-5400000">
            <a:off x="8332472" y="-9060425"/>
            <a:ext cx="1623055" cy="19496827"/>
            <a:chOff x="0" y="0"/>
            <a:chExt cx="427471" cy="5134967"/>
          </a:xfrm>
        </p:grpSpPr>
        <p:sp>
          <p:nvSpPr>
            <p:cNvPr id="9" name="Freeform 9"/>
            <p:cNvSpPr/>
            <p:nvPr/>
          </p:nvSpPr>
          <p:spPr>
            <a:xfrm>
              <a:off x="0" y="0"/>
              <a:ext cx="427471" cy="5134967"/>
            </a:xfrm>
            <a:custGeom>
              <a:avLst/>
              <a:gdLst/>
              <a:ahLst/>
              <a:cxnLst/>
              <a:rect l="l" t="t" r="r" b="b"/>
              <a:pathLst>
                <a:path w="427471" h="5134967">
                  <a:moveTo>
                    <a:pt x="0" y="0"/>
                  </a:moveTo>
                  <a:lnTo>
                    <a:pt x="427471" y="0"/>
                  </a:lnTo>
                  <a:lnTo>
                    <a:pt x="427471" y="5134967"/>
                  </a:lnTo>
                  <a:lnTo>
                    <a:pt x="0" y="5134967"/>
                  </a:lnTo>
                  <a:close/>
                </a:path>
              </a:pathLst>
            </a:custGeom>
            <a:gradFill rotWithShape="1">
              <a:gsLst>
                <a:gs pos="0">
                  <a:srgbClr val="102227">
                    <a:alpha val="0"/>
                  </a:srgbClr>
                </a:gs>
                <a:gs pos="50000">
                  <a:srgbClr val="5D6352">
                    <a:alpha val="49500"/>
                  </a:srgbClr>
                </a:gs>
                <a:gs pos="100000">
                  <a:srgbClr val="454D38">
                    <a:alpha val="100000"/>
                  </a:srgbClr>
                </a:gs>
              </a:gsLst>
              <a:lin ang="0"/>
            </a:gradFill>
          </p:spPr>
        </p:sp>
        <p:sp>
          <p:nvSpPr>
            <p:cNvPr id="10" name="TextBox 10"/>
            <p:cNvSpPr txBox="1"/>
            <p:nvPr/>
          </p:nvSpPr>
          <p:spPr>
            <a:xfrm>
              <a:off x="0" y="-38100"/>
              <a:ext cx="427471" cy="5173067"/>
            </a:xfrm>
            <a:prstGeom prst="rect">
              <a:avLst/>
            </a:prstGeom>
          </p:spPr>
          <p:txBody>
            <a:bodyPr lIns="50800" tIns="50800" rIns="50800" bIns="50800" rtlCol="0" anchor="ctr"/>
            <a:lstStyle/>
            <a:p>
              <a:pPr marL="0" lvl="0" indent="0" algn="ctr">
                <a:lnSpc>
                  <a:spcPts val="2659"/>
                </a:lnSpc>
                <a:spcBef>
                  <a:spcPct val="0"/>
                </a:spcBef>
              </a:pPr>
              <a:endParaRPr/>
            </a:p>
          </p:txBody>
        </p:sp>
      </p:grpSp>
      <p:grpSp>
        <p:nvGrpSpPr>
          <p:cNvPr id="11" name="Group 11"/>
          <p:cNvGrpSpPr/>
          <p:nvPr/>
        </p:nvGrpSpPr>
        <p:grpSpPr>
          <a:xfrm rot="5400000">
            <a:off x="-852906" y="2658812"/>
            <a:ext cx="9039733" cy="5410355"/>
            <a:chOff x="0" y="0"/>
            <a:chExt cx="842537" cy="504266"/>
          </a:xfrm>
        </p:grpSpPr>
        <p:sp>
          <p:nvSpPr>
            <p:cNvPr id="12" name="Freeform 12"/>
            <p:cNvSpPr/>
            <p:nvPr/>
          </p:nvSpPr>
          <p:spPr>
            <a:xfrm>
              <a:off x="0" y="0"/>
              <a:ext cx="842537" cy="504266"/>
            </a:xfrm>
            <a:custGeom>
              <a:avLst/>
              <a:gdLst/>
              <a:ahLst/>
              <a:cxnLst/>
              <a:rect l="l" t="t" r="r" b="b"/>
              <a:pathLst>
                <a:path w="842537" h="504266">
                  <a:moveTo>
                    <a:pt x="73653" y="0"/>
                  </a:moveTo>
                  <a:lnTo>
                    <a:pt x="768884" y="0"/>
                  </a:lnTo>
                  <a:cubicBezTo>
                    <a:pt x="788418" y="0"/>
                    <a:pt x="807152" y="7760"/>
                    <a:pt x="820965" y="21573"/>
                  </a:cubicBezTo>
                  <a:cubicBezTo>
                    <a:pt x="834778" y="35385"/>
                    <a:pt x="842537" y="54119"/>
                    <a:pt x="842537" y="73653"/>
                  </a:cubicBezTo>
                  <a:lnTo>
                    <a:pt x="842537" y="430612"/>
                  </a:lnTo>
                  <a:cubicBezTo>
                    <a:pt x="842537" y="471290"/>
                    <a:pt x="809562" y="504266"/>
                    <a:pt x="768884" y="504266"/>
                  </a:cubicBezTo>
                  <a:lnTo>
                    <a:pt x="73653" y="504266"/>
                  </a:lnTo>
                  <a:cubicBezTo>
                    <a:pt x="32976" y="504266"/>
                    <a:pt x="0" y="471290"/>
                    <a:pt x="0" y="430612"/>
                  </a:cubicBezTo>
                  <a:lnTo>
                    <a:pt x="0" y="73653"/>
                  </a:lnTo>
                  <a:cubicBezTo>
                    <a:pt x="0" y="32976"/>
                    <a:pt x="32976" y="0"/>
                    <a:pt x="73653" y="0"/>
                  </a:cubicBezTo>
                  <a:close/>
                </a:path>
              </a:pathLst>
            </a:custGeom>
            <a:ln w="19050" cap="rnd">
              <a:solidFill>
                <a:srgbClr val="FFFFFF"/>
              </a:solidFill>
              <a:prstDash val="solid"/>
              <a:round/>
            </a:ln>
          </p:spPr>
        </p:sp>
        <p:sp>
          <p:nvSpPr>
            <p:cNvPr id="13" name="TextBox 13"/>
            <p:cNvSpPr txBox="1"/>
            <p:nvPr/>
          </p:nvSpPr>
          <p:spPr>
            <a:xfrm>
              <a:off x="0" y="-38100"/>
              <a:ext cx="842537" cy="542366"/>
            </a:xfrm>
            <a:prstGeom prst="rect">
              <a:avLst/>
            </a:prstGeom>
          </p:spPr>
          <p:txBody>
            <a:bodyPr lIns="50800" tIns="50800" rIns="50800" bIns="50800" rtlCol="0" anchor="ctr"/>
            <a:lstStyle/>
            <a:p>
              <a:pPr algn="ctr">
                <a:lnSpc>
                  <a:spcPts val="2659"/>
                </a:lnSpc>
                <a:spcBef>
                  <a:spcPct val="0"/>
                </a:spcBef>
              </a:pPr>
              <a:endParaRPr/>
            </a:p>
          </p:txBody>
        </p:sp>
      </p:grpSp>
      <p:grpSp>
        <p:nvGrpSpPr>
          <p:cNvPr id="14" name="Group 14"/>
          <p:cNvGrpSpPr/>
          <p:nvPr/>
        </p:nvGrpSpPr>
        <p:grpSpPr>
          <a:xfrm>
            <a:off x="1179264" y="1028700"/>
            <a:ext cx="4978730" cy="8631103"/>
            <a:chOff x="0" y="0"/>
            <a:chExt cx="771336" cy="1337184"/>
          </a:xfrm>
        </p:grpSpPr>
        <p:sp>
          <p:nvSpPr>
            <p:cNvPr id="15" name="Freeform 15"/>
            <p:cNvSpPr/>
            <p:nvPr/>
          </p:nvSpPr>
          <p:spPr>
            <a:xfrm>
              <a:off x="0" y="0"/>
              <a:ext cx="771336" cy="1337184"/>
            </a:xfrm>
            <a:custGeom>
              <a:avLst/>
              <a:gdLst/>
              <a:ahLst/>
              <a:cxnLst/>
              <a:rect l="l" t="t" r="r" b="b"/>
              <a:pathLst>
                <a:path w="771336" h="1337184">
                  <a:moveTo>
                    <a:pt x="113515" y="0"/>
                  </a:moveTo>
                  <a:lnTo>
                    <a:pt x="657821" y="0"/>
                  </a:lnTo>
                  <a:cubicBezTo>
                    <a:pt x="687927" y="0"/>
                    <a:pt x="716800" y="11960"/>
                    <a:pt x="738088" y="33248"/>
                  </a:cubicBezTo>
                  <a:cubicBezTo>
                    <a:pt x="759376" y="54536"/>
                    <a:pt x="771336" y="83409"/>
                    <a:pt x="771336" y="113515"/>
                  </a:cubicBezTo>
                  <a:lnTo>
                    <a:pt x="771336" y="1223669"/>
                  </a:lnTo>
                  <a:cubicBezTo>
                    <a:pt x="771336" y="1253775"/>
                    <a:pt x="759376" y="1282648"/>
                    <a:pt x="738088" y="1303936"/>
                  </a:cubicBezTo>
                  <a:cubicBezTo>
                    <a:pt x="716800" y="1325224"/>
                    <a:pt x="687927" y="1337184"/>
                    <a:pt x="657821" y="1337184"/>
                  </a:cubicBezTo>
                  <a:lnTo>
                    <a:pt x="113515" y="1337184"/>
                  </a:lnTo>
                  <a:cubicBezTo>
                    <a:pt x="83409" y="1337184"/>
                    <a:pt x="54536" y="1325224"/>
                    <a:pt x="33248" y="1303936"/>
                  </a:cubicBezTo>
                  <a:cubicBezTo>
                    <a:pt x="11960" y="1282648"/>
                    <a:pt x="0" y="1253775"/>
                    <a:pt x="0" y="1223669"/>
                  </a:cubicBezTo>
                  <a:lnTo>
                    <a:pt x="0" y="113515"/>
                  </a:lnTo>
                  <a:cubicBezTo>
                    <a:pt x="0" y="83409"/>
                    <a:pt x="11960" y="54536"/>
                    <a:pt x="33248" y="33248"/>
                  </a:cubicBezTo>
                  <a:cubicBezTo>
                    <a:pt x="54536" y="11960"/>
                    <a:pt x="83409" y="0"/>
                    <a:pt x="113515" y="0"/>
                  </a:cubicBezTo>
                  <a:close/>
                </a:path>
              </a:pathLst>
            </a:custGeom>
            <a:blipFill>
              <a:blip r:embed="rId4"/>
              <a:stretch>
                <a:fillRect t="-1336" b="-1336"/>
              </a:stretch>
            </a:blipFill>
            <a:ln w="19050" cap="rnd">
              <a:solidFill>
                <a:srgbClr val="353D27"/>
              </a:solidFill>
              <a:prstDash val="solid"/>
              <a:round/>
            </a:ln>
          </p:spPr>
        </p:sp>
      </p:grpSp>
      <p:grpSp>
        <p:nvGrpSpPr>
          <p:cNvPr id="16" name="Group 16"/>
          <p:cNvGrpSpPr/>
          <p:nvPr/>
        </p:nvGrpSpPr>
        <p:grpSpPr>
          <a:xfrm rot="5400000">
            <a:off x="11527995" y="4141833"/>
            <a:ext cx="1201806" cy="10260804"/>
            <a:chOff x="0" y="0"/>
            <a:chExt cx="112013" cy="956346"/>
          </a:xfrm>
        </p:grpSpPr>
        <p:sp>
          <p:nvSpPr>
            <p:cNvPr id="17" name="Freeform 17"/>
            <p:cNvSpPr/>
            <p:nvPr/>
          </p:nvSpPr>
          <p:spPr>
            <a:xfrm>
              <a:off x="0" y="0"/>
              <a:ext cx="112013" cy="956346"/>
            </a:xfrm>
            <a:custGeom>
              <a:avLst/>
              <a:gdLst/>
              <a:ahLst/>
              <a:cxnLst/>
              <a:rect l="l" t="t" r="r" b="b"/>
              <a:pathLst>
                <a:path w="112013" h="956346">
                  <a:moveTo>
                    <a:pt x="56006" y="0"/>
                  </a:moveTo>
                  <a:lnTo>
                    <a:pt x="56006" y="0"/>
                  </a:lnTo>
                  <a:cubicBezTo>
                    <a:pt x="86938" y="0"/>
                    <a:pt x="112013" y="25075"/>
                    <a:pt x="112013" y="56006"/>
                  </a:cubicBezTo>
                  <a:lnTo>
                    <a:pt x="112013" y="900339"/>
                  </a:lnTo>
                  <a:cubicBezTo>
                    <a:pt x="112013" y="931271"/>
                    <a:pt x="86938" y="956346"/>
                    <a:pt x="56006" y="956346"/>
                  </a:cubicBezTo>
                  <a:lnTo>
                    <a:pt x="56006" y="956346"/>
                  </a:lnTo>
                  <a:cubicBezTo>
                    <a:pt x="25075" y="956346"/>
                    <a:pt x="0" y="931271"/>
                    <a:pt x="0" y="900339"/>
                  </a:cubicBezTo>
                  <a:lnTo>
                    <a:pt x="0" y="56006"/>
                  </a:lnTo>
                  <a:cubicBezTo>
                    <a:pt x="0" y="25075"/>
                    <a:pt x="25075" y="0"/>
                    <a:pt x="56006" y="0"/>
                  </a:cubicBezTo>
                  <a:close/>
                </a:path>
              </a:pathLst>
            </a:custGeom>
            <a:gradFill rotWithShape="1">
              <a:gsLst>
                <a:gs pos="0">
                  <a:srgbClr val="1A3740">
                    <a:alpha val="30000"/>
                  </a:srgbClr>
                </a:gs>
                <a:gs pos="50000">
                  <a:srgbClr val="A0CDB7">
                    <a:alpha val="25000"/>
                  </a:srgbClr>
                </a:gs>
                <a:gs pos="100000">
                  <a:srgbClr val="1B3841">
                    <a:alpha val="30000"/>
                  </a:srgbClr>
                </a:gs>
              </a:gsLst>
              <a:lin ang="2700000"/>
            </a:gradFill>
            <a:ln w="19050" cap="rnd">
              <a:solidFill>
                <a:srgbClr val="FFFFFF"/>
              </a:solidFill>
              <a:prstDash val="solid"/>
              <a:round/>
            </a:ln>
          </p:spPr>
        </p:sp>
        <p:sp>
          <p:nvSpPr>
            <p:cNvPr id="18" name="TextBox 18"/>
            <p:cNvSpPr txBox="1"/>
            <p:nvPr/>
          </p:nvSpPr>
          <p:spPr>
            <a:xfrm>
              <a:off x="0" y="-38100"/>
              <a:ext cx="112013" cy="994446"/>
            </a:xfrm>
            <a:prstGeom prst="rect">
              <a:avLst/>
            </a:prstGeom>
          </p:spPr>
          <p:txBody>
            <a:bodyPr lIns="50800" tIns="50800" rIns="50800" bIns="50800" rtlCol="0" anchor="ctr"/>
            <a:lstStyle/>
            <a:p>
              <a:pPr marL="0" lvl="0" indent="0" algn="ctr">
                <a:lnSpc>
                  <a:spcPts val="2659"/>
                </a:lnSpc>
                <a:spcBef>
                  <a:spcPct val="0"/>
                </a:spcBef>
              </a:pPr>
              <a:endParaRPr/>
            </a:p>
          </p:txBody>
        </p:sp>
      </p:grpSp>
      <p:sp>
        <p:nvSpPr>
          <p:cNvPr id="19" name="TextBox 19"/>
          <p:cNvSpPr txBox="1"/>
          <p:nvPr/>
        </p:nvSpPr>
        <p:spPr>
          <a:xfrm>
            <a:off x="6998496" y="2814702"/>
            <a:ext cx="8788343" cy="2076450"/>
          </a:xfrm>
          <a:prstGeom prst="rect">
            <a:avLst/>
          </a:prstGeom>
        </p:spPr>
        <p:txBody>
          <a:bodyPr lIns="0" tIns="0" rIns="0" bIns="0" rtlCol="0" anchor="t">
            <a:spAutoFit/>
          </a:bodyPr>
          <a:lstStyle/>
          <a:p>
            <a:pPr algn="l">
              <a:lnSpc>
                <a:spcPts val="14100"/>
              </a:lnSpc>
            </a:pPr>
            <a:r>
              <a:rPr lang="en-US" sz="15000">
                <a:solidFill>
                  <a:srgbClr val="FFFFFF"/>
                </a:solidFill>
                <a:latin typeface="Perandory Condensed"/>
                <a:ea typeface="Perandory Condensed"/>
                <a:cs typeface="Perandory Condensed"/>
                <a:sym typeface="Perandory Condensed"/>
              </a:rPr>
              <a:t>INTRODUCTION</a:t>
            </a:r>
          </a:p>
        </p:txBody>
      </p:sp>
      <p:sp>
        <p:nvSpPr>
          <p:cNvPr id="20" name="TextBox 20"/>
          <p:cNvSpPr txBox="1"/>
          <p:nvPr/>
        </p:nvSpPr>
        <p:spPr>
          <a:xfrm>
            <a:off x="6998496" y="5537335"/>
            <a:ext cx="10260804" cy="2334895"/>
          </a:xfrm>
          <a:prstGeom prst="rect">
            <a:avLst/>
          </a:prstGeom>
        </p:spPr>
        <p:txBody>
          <a:bodyPr lIns="0" tIns="0" rIns="0" bIns="0" rtlCol="0" anchor="t">
            <a:spAutoFit/>
          </a:bodyPr>
          <a:lstStyle/>
          <a:p>
            <a:pPr algn="l">
              <a:lnSpc>
                <a:spcPts val="3079"/>
              </a:lnSpc>
            </a:pPr>
            <a:r>
              <a:rPr lang="en-US" sz="2199" spc="-105">
                <a:solidFill>
                  <a:srgbClr val="FFFFFF"/>
                </a:solidFill>
                <a:latin typeface="HK Grotesk"/>
                <a:ea typeface="HK Grotesk"/>
                <a:cs typeface="HK Grotesk"/>
                <a:sym typeface="HK Grotesk"/>
              </a:rPr>
              <a:t>Lorem ipsum dolor sit amet, consectetur adipiscing elit. Nulla faucibus pretium nunc, ut accumsan leo tempus vel. Vivamus ultricies vitae felis eget ultricies. Donec commodo euismod sapien, quis sagittis leo blandit eget. Mauris dictum viverra congue. Vestibulum maximus luctus nunc eget facilisis. Nullam vestibulum pulvinar facilisis. Sed lacinia ipsum quis odio eleifend, eget luctus ligula bibendum. Etiam et elit nulla. Vivamus vehicula arcu quis erat imperdiet, sit amet mollis est efficitur. Suspendisse at arcu ac mauris tempor accumsan sed non nunc. </a:t>
            </a:r>
          </a:p>
        </p:txBody>
      </p:sp>
    </p:spTree>
    <p:extLst>
      <p:ext uri="{BB962C8B-B14F-4D97-AF65-F5344CB8AC3E}">
        <p14:creationId xmlns:p14="http://schemas.microsoft.com/office/powerpoint/2010/main" val="32112226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313" b="-9313"/>
            </a:stretch>
          </a:blipFill>
        </p:spPr>
      </p:sp>
      <p:grpSp>
        <p:nvGrpSpPr>
          <p:cNvPr id="3" name="Group 3"/>
          <p:cNvGrpSpPr/>
          <p:nvPr/>
        </p:nvGrpSpPr>
        <p:grpSpPr>
          <a:xfrm>
            <a:off x="11155099" y="-829498"/>
            <a:ext cx="4427528" cy="12046973"/>
            <a:chOff x="0" y="0"/>
            <a:chExt cx="685940" cy="1866391"/>
          </a:xfrm>
        </p:grpSpPr>
        <p:sp>
          <p:nvSpPr>
            <p:cNvPr id="4" name="Freeform 4"/>
            <p:cNvSpPr/>
            <p:nvPr/>
          </p:nvSpPr>
          <p:spPr>
            <a:xfrm>
              <a:off x="0" y="0"/>
              <a:ext cx="685940" cy="1866391"/>
            </a:xfrm>
            <a:custGeom>
              <a:avLst/>
              <a:gdLst/>
              <a:ahLst/>
              <a:cxnLst/>
              <a:rect l="l" t="t" r="r" b="b"/>
              <a:pathLst>
                <a:path w="685940" h="1866391">
                  <a:moveTo>
                    <a:pt x="127647" y="0"/>
                  </a:moveTo>
                  <a:lnTo>
                    <a:pt x="558293" y="0"/>
                  </a:lnTo>
                  <a:cubicBezTo>
                    <a:pt x="592147" y="0"/>
                    <a:pt x="624615" y="13448"/>
                    <a:pt x="648553" y="37387"/>
                  </a:cubicBezTo>
                  <a:cubicBezTo>
                    <a:pt x="672492" y="61325"/>
                    <a:pt x="685940" y="93793"/>
                    <a:pt x="685940" y="127647"/>
                  </a:cubicBezTo>
                  <a:lnTo>
                    <a:pt x="685940" y="1738744"/>
                  </a:lnTo>
                  <a:cubicBezTo>
                    <a:pt x="685940" y="1772598"/>
                    <a:pt x="672492" y="1805066"/>
                    <a:pt x="648553" y="1829004"/>
                  </a:cubicBezTo>
                  <a:cubicBezTo>
                    <a:pt x="624615" y="1852943"/>
                    <a:pt x="592147" y="1866391"/>
                    <a:pt x="558293" y="1866391"/>
                  </a:cubicBezTo>
                  <a:lnTo>
                    <a:pt x="127647" y="1866391"/>
                  </a:lnTo>
                  <a:cubicBezTo>
                    <a:pt x="93793" y="1866391"/>
                    <a:pt x="61325" y="1852943"/>
                    <a:pt x="37387" y="1829004"/>
                  </a:cubicBezTo>
                  <a:cubicBezTo>
                    <a:pt x="13448" y="1805066"/>
                    <a:pt x="0" y="1772598"/>
                    <a:pt x="0" y="1738744"/>
                  </a:cubicBezTo>
                  <a:lnTo>
                    <a:pt x="0" y="127647"/>
                  </a:lnTo>
                  <a:cubicBezTo>
                    <a:pt x="0" y="93793"/>
                    <a:pt x="13448" y="61325"/>
                    <a:pt x="37387" y="37387"/>
                  </a:cubicBezTo>
                  <a:cubicBezTo>
                    <a:pt x="61325" y="13448"/>
                    <a:pt x="93793" y="0"/>
                    <a:pt x="127647" y="0"/>
                  </a:cubicBezTo>
                  <a:close/>
                </a:path>
              </a:pathLst>
            </a:custGeom>
            <a:blipFill>
              <a:blip r:embed="rId3">
                <a:alphaModFix amt="55000"/>
              </a:blip>
              <a:stretch>
                <a:fillRect l="-26433" r="-26433"/>
              </a:stretch>
            </a:blipFill>
            <a:ln w="19050" cap="rnd">
              <a:solidFill>
                <a:srgbClr val="1B3740">
                  <a:alpha val="54902"/>
                </a:srgbClr>
              </a:solidFill>
              <a:prstDash val="solid"/>
              <a:round/>
            </a:ln>
          </p:spPr>
        </p:sp>
      </p:grpSp>
      <p:grpSp>
        <p:nvGrpSpPr>
          <p:cNvPr id="5" name="Group 5"/>
          <p:cNvGrpSpPr/>
          <p:nvPr/>
        </p:nvGrpSpPr>
        <p:grpSpPr>
          <a:xfrm>
            <a:off x="12395518" y="-100270"/>
            <a:ext cx="3196634" cy="10387270"/>
            <a:chOff x="0" y="0"/>
            <a:chExt cx="841912" cy="2735742"/>
          </a:xfrm>
        </p:grpSpPr>
        <p:sp>
          <p:nvSpPr>
            <p:cNvPr id="6" name="Freeform 6"/>
            <p:cNvSpPr/>
            <p:nvPr/>
          </p:nvSpPr>
          <p:spPr>
            <a:xfrm>
              <a:off x="0" y="0"/>
              <a:ext cx="841912" cy="2735742"/>
            </a:xfrm>
            <a:custGeom>
              <a:avLst/>
              <a:gdLst/>
              <a:ahLst/>
              <a:cxnLst/>
              <a:rect l="l" t="t" r="r" b="b"/>
              <a:pathLst>
                <a:path w="841912" h="2735742">
                  <a:moveTo>
                    <a:pt x="0" y="0"/>
                  </a:moveTo>
                  <a:lnTo>
                    <a:pt x="841912" y="0"/>
                  </a:lnTo>
                  <a:lnTo>
                    <a:pt x="841912" y="2735742"/>
                  </a:lnTo>
                  <a:lnTo>
                    <a:pt x="0" y="2735742"/>
                  </a:lnTo>
                  <a:close/>
                </a:path>
              </a:pathLst>
            </a:custGeom>
            <a:gradFill rotWithShape="1">
              <a:gsLst>
                <a:gs pos="0">
                  <a:srgbClr val="102227">
                    <a:alpha val="0"/>
                  </a:srgbClr>
                </a:gs>
                <a:gs pos="50000">
                  <a:srgbClr val="1C3741">
                    <a:alpha val="50000"/>
                  </a:srgbClr>
                </a:gs>
                <a:gs pos="100000">
                  <a:srgbClr val="0D272E">
                    <a:alpha val="100000"/>
                  </a:srgbClr>
                </a:gs>
              </a:gsLst>
              <a:lin ang="0"/>
            </a:gradFill>
          </p:spPr>
        </p:sp>
        <p:sp>
          <p:nvSpPr>
            <p:cNvPr id="7" name="TextBox 7"/>
            <p:cNvSpPr txBox="1"/>
            <p:nvPr/>
          </p:nvSpPr>
          <p:spPr>
            <a:xfrm>
              <a:off x="0" y="-38100"/>
              <a:ext cx="841912" cy="2773842"/>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rot="5400000">
            <a:off x="13007035" y="381238"/>
            <a:ext cx="6751521" cy="6932469"/>
            <a:chOff x="0" y="0"/>
            <a:chExt cx="629267" cy="646132"/>
          </a:xfrm>
        </p:grpSpPr>
        <p:sp>
          <p:nvSpPr>
            <p:cNvPr id="9" name="Freeform 9"/>
            <p:cNvSpPr/>
            <p:nvPr/>
          </p:nvSpPr>
          <p:spPr>
            <a:xfrm>
              <a:off x="0" y="0"/>
              <a:ext cx="629267" cy="646132"/>
            </a:xfrm>
            <a:custGeom>
              <a:avLst/>
              <a:gdLst/>
              <a:ahLst/>
              <a:cxnLst/>
              <a:rect l="l" t="t" r="r" b="b"/>
              <a:pathLst>
                <a:path w="629267" h="646132">
                  <a:moveTo>
                    <a:pt x="98616" y="0"/>
                  </a:moveTo>
                  <a:lnTo>
                    <a:pt x="530652" y="0"/>
                  </a:lnTo>
                  <a:cubicBezTo>
                    <a:pt x="585116" y="0"/>
                    <a:pt x="629267" y="44152"/>
                    <a:pt x="629267" y="98616"/>
                  </a:cubicBezTo>
                  <a:lnTo>
                    <a:pt x="629267" y="547517"/>
                  </a:lnTo>
                  <a:cubicBezTo>
                    <a:pt x="629267" y="601981"/>
                    <a:pt x="585116" y="646132"/>
                    <a:pt x="530652" y="646132"/>
                  </a:cubicBezTo>
                  <a:lnTo>
                    <a:pt x="98616" y="646132"/>
                  </a:lnTo>
                  <a:cubicBezTo>
                    <a:pt x="44152" y="646132"/>
                    <a:pt x="0" y="601981"/>
                    <a:pt x="0" y="547517"/>
                  </a:cubicBezTo>
                  <a:lnTo>
                    <a:pt x="0" y="98616"/>
                  </a:lnTo>
                  <a:cubicBezTo>
                    <a:pt x="0" y="44152"/>
                    <a:pt x="44152" y="0"/>
                    <a:pt x="98616" y="0"/>
                  </a:cubicBezTo>
                  <a:close/>
                </a:path>
              </a:pathLst>
            </a:custGeom>
            <a:ln w="19050" cap="rnd">
              <a:solidFill>
                <a:srgbClr val="FFFFFF"/>
              </a:solidFill>
              <a:prstDash val="solid"/>
              <a:round/>
            </a:ln>
          </p:spPr>
        </p:sp>
        <p:sp>
          <p:nvSpPr>
            <p:cNvPr id="10" name="TextBox 10"/>
            <p:cNvSpPr txBox="1"/>
            <p:nvPr/>
          </p:nvSpPr>
          <p:spPr>
            <a:xfrm>
              <a:off x="0" y="-38100"/>
              <a:ext cx="629267" cy="684232"/>
            </a:xfrm>
            <a:prstGeom prst="rect">
              <a:avLst/>
            </a:prstGeom>
          </p:spPr>
          <p:txBody>
            <a:bodyPr lIns="50800" tIns="50800" rIns="50800" bIns="50800" rtlCol="0" anchor="ctr"/>
            <a:lstStyle/>
            <a:p>
              <a:pPr algn="ctr">
                <a:lnSpc>
                  <a:spcPts val="2659"/>
                </a:lnSpc>
                <a:spcBef>
                  <a:spcPct val="0"/>
                </a:spcBef>
              </a:pPr>
              <a:endParaRPr/>
            </a:p>
          </p:txBody>
        </p:sp>
      </p:grpSp>
      <p:grpSp>
        <p:nvGrpSpPr>
          <p:cNvPr id="11" name="Group 11"/>
          <p:cNvGrpSpPr/>
          <p:nvPr/>
        </p:nvGrpSpPr>
        <p:grpSpPr>
          <a:xfrm>
            <a:off x="13207252" y="661709"/>
            <a:ext cx="4719576" cy="6322797"/>
            <a:chOff x="0" y="0"/>
            <a:chExt cx="731186" cy="979567"/>
          </a:xfrm>
        </p:grpSpPr>
        <p:sp>
          <p:nvSpPr>
            <p:cNvPr id="12" name="Freeform 12"/>
            <p:cNvSpPr/>
            <p:nvPr/>
          </p:nvSpPr>
          <p:spPr>
            <a:xfrm>
              <a:off x="0" y="0"/>
              <a:ext cx="731186" cy="979567"/>
            </a:xfrm>
            <a:custGeom>
              <a:avLst/>
              <a:gdLst/>
              <a:ahLst/>
              <a:cxnLst/>
              <a:rect l="l" t="t" r="r" b="b"/>
              <a:pathLst>
                <a:path w="731186" h="979567">
                  <a:moveTo>
                    <a:pt x="119748" y="0"/>
                  </a:moveTo>
                  <a:lnTo>
                    <a:pt x="611438" y="0"/>
                  </a:lnTo>
                  <a:cubicBezTo>
                    <a:pt x="643197" y="0"/>
                    <a:pt x="673655" y="12616"/>
                    <a:pt x="696112" y="35073"/>
                  </a:cubicBezTo>
                  <a:cubicBezTo>
                    <a:pt x="718569" y="57531"/>
                    <a:pt x="731186" y="87989"/>
                    <a:pt x="731186" y="119748"/>
                  </a:cubicBezTo>
                  <a:lnTo>
                    <a:pt x="731186" y="859819"/>
                  </a:lnTo>
                  <a:cubicBezTo>
                    <a:pt x="731186" y="925954"/>
                    <a:pt x="677573" y="979567"/>
                    <a:pt x="611438" y="979567"/>
                  </a:cubicBezTo>
                  <a:lnTo>
                    <a:pt x="119748" y="979567"/>
                  </a:lnTo>
                  <a:cubicBezTo>
                    <a:pt x="87989" y="979567"/>
                    <a:pt x="57531" y="966950"/>
                    <a:pt x="35073" y="944493"/>
                  </a:cubicBezTo>
                  <a:cubicBezTo>
                    <a:pt x="12616" y="922036"/>
                    <a:pt x="0" y="891578"/>
                    <a:pt x="0" y="859819"/>
                  </a:cubicBezTo>
                  <a:lnTo>
                    <a:pt x="0" y="119748"/>
                  </a:lnTo>
                  <a:cubicBezTo>
                    <a:pt x="0" y="87989"/>
                    <a:pt x="12616" y="57531"/>
                    <a:pt x="35073" y="35073"/>
                  </a:cubicBezTo>
                  <a:cubicBezTo>
                    <a:pt x="57531" y="12616"/>
                    <a:pt x="87989" y="0"/>
                    <a:pt x="119748" y="0"/>
                  </a:cubicBezTo>
                  <a:close/>
                </a:path>
              </a:pathLst>
            </a:custGeom>
            <a:blipFill>
              <a:blip r:embed="rId4"/>
              <a:stretch>
                <a:fillRect l="-39313" r="-39313"/>
              </a:stretch>
            </a:blipFill>
            <a:ln w="19050" cap="rnd">
              <a:solidFill>
                <a:srgbClr val="1B3740"/>
              </a:solidFill>
              <a:prstDash val="solid"/>
              <a:round/>
            </a:ln>
          </p:spPr>
        </p:sp>
      </p:grpSp>
      <p:grpSp>
        <p:nvGrpSpPr>
          <p:cNvPr id="13" name="Group 13"/>
          <p:cNvGrpSpPr/>
          <p:nvPr/>
        </p:nvGrpSpPr>
        <p:grpSpPr>
          <a:xfrm rot="5400000">
            <a:off x="14499976" y="5868419"/>
            <a:ext cx="3765641" cy="6932469"/>
            <a:chOff x="0" y="0"/>
            <a:chExt cx="350972" cy="646132"/>
          </a:xfrm>
        </p:grpSpPr>
        <p:sp>
          <p:nvSpPr>
            <p:cNvPr id="14" name="Freeform 14"/>
            <p:cNvSpPr/>
            <p:nvPr/>
          </p:nvSpPr>
          <p:spPr>
            <a:xfrm>
              <a:off x="0" y="0"/>
              <a:ext cx="350972" cy="646132"/>
            </a:xfrm>
            <a:custGeom>
              <a:avLst/>
              <a:gdLst/>
              <a:ahLst/>
              <a:cxnLst/>
              <a:rect l="l" t="t" r="r" b="b"/>
              <a:pathLst>
                <a:path w="350972" h="646132">
                  <a:moveTo>
                    <a:pt x="175486" y="0"/>
                  </a:moveTo>
                  <a:lnTo>
                    <a:pt x="175486" y="0"/>
                  </a:lnTo>
                  <a:cubicBezTo>
                    <a:pt x="222028" y="0"/>
                    <a:pt x="266663" y="18489"/>
                    <a:pt x="299573" y="51399"/>
                  </a:cubicBezTo>
                  <a:cubicBezTo>
                    <a:pt x="332483" y="84309"/>
                    <a:pt x="350972" y="128944"/>
                    <a:pt x="350972" y="175486"/>
                  </a:cubicBezTo>
                  <a:lnTo>
                    <a:pt x="350972" y="470646"/>
                  </a:lnTo>
                  <a:cubicBezTo>
                    <a:pt x="350972" y="517188"/>
                    <a:pt x="332483" y="561824"/>
                    <a:pt x="299573" y="594734"/>
                  </a:cubicBezTo>
                  <a:cubicBezTo>
                    <a:pt x="266663" y="627644"/>
                    <a:pt x="222028" y="646132"/>
                    <a:pt x="175486" y="646132"/>
                  </a:cubicBezTo>
                  <a:lnTo>
                    <a:pt x="175486" y="646132"/>
                  </a:lnTo>
                  <a:cubicBezTo>
                    <a:pt x="128944" y="646132"/>
                    <a:pt x="84309" y="627644"/>
                    <a:pt x="51399" y="594734"/>
                  </a:cubicBezTo>
                  <a:cubicBezTo>
                    <a:pt x="18489" y="561824"/>
                    <a:pt x="0" y="517188"/>
                    <a:pt x="0" y="470646"/>
                  </a:cubicBezTo>
                  <a:lnTo>
                    <a:pt x="0" y="175486"/>
                  </a:lnTo>
                  <a:cubicBezTo>
                    <a:pt x="0" y="128944"/>
                    <a:pt x="18489" y="84309"/>
                    <a:pt x="51399" y="51399"/>
                  </a:cubicBezTo>
                  <a:cubicBezTo>
                    <a:pt x="84309" y="18489"/>
                    <a:pt x="128944" y="0"/>
                    <a:pt x="175486" y="0"/>
                  </a:cubicBezTo>
                  <a:close/>
                </a:path>
              </a:pathLst>
            </a:custGeom>
            <a:ln w="19050" cap="rnd">
              <a:solidFill>
                <a:srgbClr val="FFFFFF"/>
              </a:solidFill>
              <a:prstDash val="solid"/>
              <a:round/>
            </a:ln>
          </p:spPr>
        </p:sp>
        <p:sp>
          <p:nvSpPr>
            <p:cNvPr id="15" name="TextBox 15"/>
            <p:cNvSpPr txBox="1"/>
            <p:nvPr/>
          </p:nvSpPr>
          <p:spPr>
            <a:xfrm>
              <a:off x="0" y="-38100"/>
              <a:ext cx="350972" cy="684232"/>
            </a:xfrm>
            <a:prstGeom prst="rect">
              <a:avLst/>
            </a:prstGeom>
          </p:spPr>
          <p:txBody>
            <a:bodyPr lIns="50800" tIns="50800" rIns="50800" bIns="50800" rtlCol="0" anchor="ctr"/>
            <a:lstStyle/>
            <a:p>
              <a:pPr algn="ctr">
                <a:lnSpc>
                  <a:spcPts val="2659"/>
                </a:lnSpc>
                <a:spcBef>
                  <a:spcPct val="0"/>
                </a:spcBef>
              </a:pPr>
              <a:endParaRPr/>
            </a:p>
          </p:txBody>
        </p:sp>
      </p:grpSp>
      <p:grpSp>
        <p:nvGrpSpPr>
          <p:cNvPr id="16" name="Group 16"/>
          <p:cNvGrpSpPr/>
          <p:nvPr/>
        </p:nvGrpSpPr>
        <p:grpSpPr>
          <a:xfrm>
            <a:off x="13207252" y="7698910"/>
            <a:ext cx="4719576" cy="3297726"/>
            <a:chOff x="0" y="0"/>
            <a:chExt cx="731186" cy="510904"/>
          </a:xfrm>
        </p:grpSpPr>
        <p:sp>
          <p:nvSpPr>
            <p:cNvPr id="17" name="Freeform 17"/>
            <p:cNvSpPr/>
            <p:nvPr/>
          </p:nvSpPr>
          <p:spPr>
            <a:xfrm>
              <a:off x="0" y="0"/>
              <a:ext cx="731186" cy="510904"/>
            </a:xfrm>
            <a:custGeom>
              <a:avLst/>
              <a:gdLst/>
              <a:ahLst/>
              <a:cxnLst/>
              <a:rect l="l" t="t" r="r" b="b"/>
              <a:pathLst>
                <a:path w="731186" h="510904">
                  <a:moveTo>
                    <a:pt x="119748" y="0"/>
                  </a:moveTo>
                  <a:lnTo>
                    <a:pt x="611438" y="0"/>
                  </a:lnTo>
                  <a:cubicBezTo>
                    <a:pt x="643197" y="0"/>
                    <a:pt x="673655" y="12616"/>
                    <a:pt x="696112" y="35073"/>
                  </a:cubicBezTo>
                  <a:cubicBezTo>
                    <a:pt x="718569" y="57531"/>
                    <a:pt x="731186" y="87989"/>
                    <a:pt x="731186" y="119748"/>
                  </a:cubicBezTo>
                  <a:lnTo>
                    <a:pt x="731186" y="391156"/>
                  </a:lnTo>
                  <a:cubicBezTo>
                    <a:pt x="731186" y="457291"/>
                    <a:pt x="677573" y="510904"/>
                    <a:pt x="611438" y="510904"/>
                  </a:cubicBezTo>
                  <a:lnTo>
                    <a:pt x="119748" y="510904"/>
                  </a:lnTo>
                  <a:cubicBezTo>
                    <a:pt x="87989" y="510904"/>
                    <a:pt x="57531" y="498288"/>
                    <a:pt x="35073" y="475831"/>
                  </a:cubicBezTo>
                  <a:cubicBezTo>
                    <a:pt x="12616" y="453374"/>
                    <a:pt x="0" y="422915"/>
                    <a:pt x="0" y="391156"/>
                  </a:cubicBezTo>
                  <a:lnTo>
                    <a:pt x="0" y="119748"/>
                  </a:lnTo>
                  <a:cubicBezTo>
                    <a:pt x="0" y="87989"/>
                    <a:pt x="12616" y="57531"/>
                    <a:pt x="35073" y="35073"/>
                  </a:cubicBezTo>
                  <a:cubicBezTo>
                    <a:pt x="57531" y="12616"/>
                    <a:pt x="87989" y="0"/>
                    <a:pt x="119748" y="0"/>
                  </a:cubicBezTo>
                  <a:close/>
                </a:path>
              </a:pathLst>
            </a:custGeom>
            <a:blipFill>
              <a:blip r:embed="rId5"/>
              <a:stretch>
                <a:fillRect t="-77368" b="-77368"/>
              </a:stretch>
            </a:blipFill>
            <a:ln w="19050" cap="rnd">
              <a:solidFill>
                <a:srgbClr val="1B3740"/>
              </a:solidFill>
              <a:prstDash val="solid"/>
              <a:round/>
            </a:ln>
          </p:spPr>
        </p:sp>
      </p:grpSp>
      <p:sp>
        <p:nvSpPr>
          <p:cNvPr id="18" name="TextBox 18"/>
          <p:cNvSpPr txBox="1"/>
          <p:nvPr/>
        </p:nvSpPr>
        <p:spPr>
          <a:xfrm>
            <a:off x="1028700" y="1426215"/>
            <a:ext cx="11171432" cy="2076450"/>
          </a:xfrm>
          <a:prstGeom prst="rect">
            <a:avLst/>
          </a:prstGeom>
        </p:spPr>
        <p:txBody>
          <a:bodyPr lIns="0" tIns="0" rIns="0" bIns="0" rtlCol="0" anchor="t">
            <a:spAutoFit/>
          </a:bodyPr>
          <a:lstStyle/>
          <a:p>
            <a:pPr algn="l">
              <a:lnSpc>
                <a:spcPts val="14100"/>
              </a:lnSpc>
            </a:pPr>
            <a:r>
              <a:rPr lang="en-US" sz="15000">
                <a:solidFill>
                  <a:srgbClr val="FFFFFF"/>
                </a:solidFill>
                <a:latin typeface="Perandory Condensed"/>
                <a:ea typeface="Perandory Condensed"/>
                <a:cs typeface="Perandory Condensed"/>
                <a:sym typeface="Perandory Condensed"/>
              </a:rPr>
              <a:t>BACKGROUND</a:t>
            </a:r>
          </a:p>
        </p:txBody>
      </p:sp>
      <p:sp>
        <p:nvSpPr>
          <p:cNvPr id="19" name="TextBox 19"/>
          <p:cNvSpPr txBox="1"/>
          <p:nvPr/>
        </p:nvSpPr>
        <p:spPr>
          <a:xfrm>
            <a:off x="1028700" y="3807465"/>
            <a:ext cx="8998193" cy="2725420"/>
          </a:xfrm>
          <a:prstGeom prst="rect">
            <a:avLst/>
          </a:prstGeom>
        </p:spPr>
        <p:txBody>
          <a:bodyPr lIns="0" tIns="0" rIns="0" bIns="0" rtlCol="0" anchor="t">
            <a:spAutoFit/>
          </a:bodyPr>
          <a:lstStyle/>
          <a:p>
            <a:pPr algn="l">
              <a:lnSpc>
                <a:spcPts val="3079"/>
              </a:lnSpc>
            </a:pPr>
            <a:r>
              <a:rPr lang="en-US" sz="2199" spc="-105">
                <a:solidFill>
                  <a:srgbClr val="FFFFFF"/>
                </a:solidFill>
                <a:latin typeface="HK Grotesk"/>
                <a:ea typeface="HK Grotesk"/>
                <a:cs typeface="HK Grotesk"/>
                <a:sym typeface="HK Grotesk"/>
              </a:rPr>
              <a:t>Lorem ipsum dolor sit amet, consectetur adipiscing elit. Nulla faucibus pretium nunc, ut accumsan leo tempus vel. Vivamus ultricies vitae felis eget ultricies. Donec commodo euismod sapien, quis sagittis leo blandit eget. Mauris dictum viverra congue. Vestibulum maximus luctus nunc eget facilisis. Nullam vestibulum pulvinar facilisis. Sed lacinia ipsum quis odio eleifend, eget luctus ligula bibendum. Etiam et elit nulla. Vivamus vehicula arcu quis erat imperdiet, sit amet mollis est efficitur. Suspendisse at arcu ac mauris tempor accumsan sed non nunc. </a:t>
            </a:r>
          </a:p>
        </p:txBody>
      </p:sp>
      <p:grpSp>
        <p:nvGrpSpPr>
          <p:cNvPr id="20" name="Group 20"/>
          <p:cNvGrpSpPr/>
          <p:nvPr/>
        </p:nvGrpSpPr>
        <p:grpSpPr>
          <a:xfrm rot="5400000">
            <a:off x="3653620" y="2663991"/>
            <a:ext cx="2370900" cy="10817719"/>
            <a:chOff x="0" y="0"/>
            <a:chExt cx="220977" cy="1008252"/>
          </a:xfrm>
        </p:grpSpPr>
        <p:sp>
          <p:nvSpPr>
            <p:cNvPr id="21" name="Freeform 21"/>
            <p:cNvSpPr/>
            <p:nvPr/>
          </p:nvSpPr>
          <p:spPr>
            <a:xfrm>
              <a:off x="0" y="0"/>
              <a:ext cx="220977" cy="1008252"/>
            </a:xfrm>
            <a:custGeom>
              <a:avLst/>
              <a:gdLst/>
              <a:ahLst/>
              <a:cxnLst/>
              <a:rect l="l" t="t" r="r" b="b"/>
              <a:pathLst>
                <a:path w="220977" h="1008252">
                  <a:moveTo>
                    <a:pt x="110488" y="0"/>
                  </a:moveTo>
                  <a:lnTo>
                    <a:pt x="110488" y="0"/>
                  </a:lnTo>
                  <a:cubicBezTo>
                    <a:pt x="171509" y="0"/>
                    <a:pt x="220977" y="49467"/>
                    <a:pt x="220977" y="110488"/>
                  </a:cubicBezTo>
                  <a:lnTo>
                    <a:pt x="220977" y="897764"/>
                  </a:lnTo>
                  <a:cubicBezTo>
                    <a:pt x="220977" y="927067"/>
                    <a:pt x="209336" y="955170"/>
                    <a:pt x="188616" y="975891"/>
                  </a:cubicBezTo>
                  <a:cubicBezTo>
                    <a:pt x="167895" y="996612"/>
                    <a:pt x="139792" y="1008252"/>
                    <a:pt x="110488" y="1008252"/>
                  </a:cubicBezTo>
                  <a:lnTo>
                    <a:pt x="110488" y="1008252"/>
                  </a:lnTo>
                  <a:cubicBezTo>
                    <a:pt x="81185" y="1008252"/>
                    <a:pt x="53082" y="996612"/>
                    <a:pt x="32361" y="975891"/>
                  </a:cubicBezTo>
                  <a:cubicBezTo>
                    <a:pt x="11641" y="955170"/>
                    <a:pt x="0" y="927067"/>
                    <a:pt x="0" y="897764"/>
                  </a:cubicBezTo>
                  <a:lnTo>
                    <a:pt x="0" y="110488"/>
                  </a:lnTo>
                  <a:cubicBezTo>
                    <a:pt x="0" y="81185"/>
                    <a:pt x="11641" y="53082"/>
                    <a:pt x="32361" y="32361"/>
                  </a:cubicBezTo>
                  <a:cubicBezTo>
                    <a:pt x="53082" y="11641"/>
                    <a:pt x="81185" y="0"/>
                    <a:pt x="110488" y="0"/>
                  </a:cubicBezTo>
                  <a:close/>
                </a:path>
              </a:pathLst>
            </a:custGeom>
            <a:ln w="9525" cap="rnd">
              <a:solidFill>
                <a:srgbClr val="FFFFFF"/>
              </a:solidFill>
              <a:prstDash val="solid"/>
              <a:round/>
            </a:ln>
          </p:spPr>
        </p:sp>
        <p:sp>
          <p:nvSpPr>
            <p:cNvPr id="22" name="TextBox 22"/>
            <p:cNvSpPr txBox="1"/>
            <p:nvPr/>
          </p:nvSpPr>
          <p:spPr>
            <a:xfrm>
              <a:off x="0" y="-38100"/>
              <a:ext cx="220977" cy="1046352"/>
            </a:xfrm>
            <a:prstGeom prst="rect">
              <a:avLst/>
            </a:prstGeom>
          </p:spPr>
          <p:txBody>
            <a:bodyPr lIns="50800" tIns="50800" rIns="50800" bIns="50800" rtlCol="0" anchor="ctr"/>
            <a:lstStyle/>
            <a:p>
              <a:pPr algn="ctr">
                <a:lnSpc>
                  <a:spcPts val="2659"/>
                </a:lnSpc>
                <a:spcBef>
                  <a:spcPct val="0"/>
                </a:spcBef>
              </a:pPr>
              <a:endParaRPr/>
            </a:p>
          </p:txBody>
        </p:sp>
      </p:grpSp>
      <p:sp>
        <p:nvSpPr>
          <p:cNvPr id="23" name="TextBox 23"/>
          <p:cNvSpPr txBox="1"/>
          <p:nvPr/>
        </p:nvSpPr>
        <p:spPr>
          <a:xfrm>
            <a:off x="1028700" y="7076853"/>
            <a:ext cx="8998193" cy="1944370"/>
          </a:xfrm>
          <a:prstGeom prst="rect">
            <a:avLst/>
          </a:prstGeom>
        </p:spPr>
        <p:txBody>
          <a:bodyPr lIns="0" tIns="0" rIns="0" bIns="0" rtlCol="0" anchor="t">
            <a:spAutoFit/>
          </a:bodyPr>
          <a:lstStyle/>
          <a:p>
            <a:pPr algn="l">
              <a:lnSpc>
                <a:spcPts val="3079"/>
              </a:lnSpc>
            </a:pPr>
            <a:r>
              <a:rPr lang="en-US" sz="2199" spc="-105">
                <a:solidFill>
                  <a:srgbClr val="FFFFFF"/>
                </a:solidFill>
                <a:latin typeface="HK Grotesk"/>
                <a:ea typeface="HK Grotesk"/>
                <a:cs typeface="HK Grotesk"/>
                <a:sym typeface="HK Grotesk"/>
              </a:rPr>
              <a:t>Lorem ipsum dolor sit amet, consectetur adipiscing elit. Nulla faucibus pretium nunc, ut accumsan leo tempus vel. Vivamus ultricies vitae felis eget ultricies. Donec commodo euismod sapien, quis sagittis leo blandit eget. Mauris dictum viverra congue. Vestibulum maximus luctus nunc eget facilisis. Nullam vestibulum pulvinar facilisis. Sed lacinia ipsum quis odio eleifend, eget luctus ligula bibendum. </a:t>
            </a:r>
          </a:p>
        </p:txBody>
      </p:sp>
    </p:spTree>
    <p:extLst>
      <p:ext uri="{BB962C8B-B14F-4D97-AF65-F5344CB8AC3E}">
        <p14:creationId xmlns:p14="http://schemas.microsoft.com/office/powerpoint/2010/main" val="37540421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313" b="-9313"/>
            </a:stretch>
          </a:blipFill>
        </p:spPr>
      </p:sp>
      <p:grpSp>
        <p:nvGrpSpPr>
          <p:cNvPr id="3" name="Group 3"/>
          <p:cNvGrpSpPr/>
          <p:nvPr/>
        </p:nvGrpSpPr>
        <p:grpSpPr>
          <a:xfrm>
            <a:off x="-782836" y="7264476"/>
            <a:ext cx="19753541" cy="3952998"/>
            <a:chOff x="0" y="0"/>
            <a:chExt cx="3060340" cy="612423"/>
          </a:xfrm>
        </p:grpSpPr>
        <p:sp>
          <p:nvSpPr>
            <p:cNvPr id="4" name="Freeform 4"/>
            <p:cNvSpPr/>
            <p:nvPr/>
          </p:nvSpPr>
          <p:spPr>
            <a:xfrm>
              <a:off x="0" y="0"/>
              <a:ext cx="3060341" cy="612423"/>
            </a:xfrm>
            <a:custGeom>
              <a:avLst/>
              <a:gdLst/>
              <a:ahLst/>
              <a:cxnLst/>
              <a:rect l="l" t="t" r="r" b="b"/>
              <a:pathLst>
                <a:path w="3060341" h="612423">
                  <a:moveTo>
                    <a:pt x="28611" y="0"/>
                  </a:moveTo>
                  <a:lnTo>
                    <a:pt x="3031730" y="0"/>
                  </a:lnTo>
                  <a:cubicBezTo>
                    <a:pt x="3039318" y="0"/>
                    <a:pt x="3046595" y="3014"/>
                    <a:pt x="3051961" y="8380"/>
                  </a:cubicBezTo>
                  <a:cubicBezTo>
                    <a:pt x="3057326" y="13745"/>
                    <a:pt x="3060341" y="21023"/>
                    <a:pt x="3060341" y="28611"/>
                  </a:cubicBezTo>
                  <a:lnTo>
                    <a:pt x="3060341" y="583812"/>
                  </a:lnTo>
                  <a:cubicBezTo>
                    <a:pt x="3060341" y="591400"/>
                    <a:pt x="3057326" y="598678"/>
                    <a:pt x="3051961" y="604043"/>
                  </a:cubicBezTo>
                  <a:cubicBezTo>
                    <a:pt x="3046595" y="609409"/>
                    <a:pt x="3039318" y="612423"/>
                    <a:pt x="3031730" y="612423"/>
                  </a:cubicBezTo>
                  <a:lnTo>
                    <a:pt x="28611" y="612423"/>
                  </a:lnTo>
                  <a:cubicBezTo>
                    <a:pt x="21023" y="612423"/>
                    <a:pt x="13745" y="609409"/>
                    <a:pt x="8380" y="604043"/>
                  </a:cubicBezTo>
                  <a:cubicBezTo>
                    <a:pt x="3014" y="598678"/>
                    <a:pt x="0" y="591400"/>
                    <a:pt x="0" y="583812"/>
                  </a:cubicBezTo>
                  <a:lnTo>
                    <a:pt x="0" y="28611"/>
                  </a:lnTo>
                  <a:cubicBezTo>
                    <a:pt x="0" y="21023"/>
                    <a:pt x="3014" y="13745"/>
                    <a:pt x="8380" y="8380"/>
                  </a:cubicBezTo>
                  <a:cubicBezTo>
                    <a:pt x="13745" y="3014"/>
                    <a:pt x="21023" y="0"/>
                    <a:pt x="28611" y="0"/>
                  </a:cubicBezTo>
                  <a:close/>
                </a:path>
              </a:pathLst>
            </a:custGeom>
            <a:blipFill>
              <a:blip r:embed="rId3"/>
              <a:stretch>
                <a:fillRect t="-173971" b="-58960"/>
              </a:stretch>
            </a:blipFill>
            <a:ln w="19050" cap="rnd">
              <a:solidFill>
                <a:srgbClr val="FFFFFF"/>
              </a:solidFill>
              <a:prstDash val="solid"/>
              <a:round/>
            </a:ln>
          </p:spPr>
        </p:sp>
      </p:grpSp>
      <p:grpSp>
        <p:nvGrpSpPr>
          <p:cNvPr id="5" name="Group 5"/>
          <p:cNvGrpSpPr/>
          <p:nvPr/>
        </p:nvGrpSpPr>
        <p:grpSpPr>
          <a:xfrm rot="5400000">
            <a:off x="8280651" y="-203473"/>
            <a:ext cx="1816057" cy="19564050"/>
            <a:chOff x="0" y="0"/>
            <a:chExt cx="478303" cy="5152672"/>
          </a:xfrm>
        </p:grpSpPr>
        <p:sp>
          <p:nvSpPr>
            <p:cNvPr id="6" name="Freeform 6"/>
            <p:cNvSpPr/>
            <p:nvPr/>
          </p:nvSpPr>
          <p:spPr>
            <a:xfrm>
              <a:off x="0" y="0"/>
              <a:ext cx="478303" cy="5152672"/>
            </a:xfrm>
            <a:custGeom>
              <a:avLst/>
              <a:gdLst/>
              <a:ahLst/>
              <a:cxnLst/>
              <a:rect l="l" t="t" r="r" b="b"/>
              <a:pathLst>
                <a:path w="478303" h="5152672">
                  <a:moveTo>
                    <a:pt x="0" y="0"/>
                  </a:moveTo>
                  <a:lnTo>
                    <a:pt x="478303" y="0"/>
                  </a:lnTo>
                  <a:lnTo>
                    <a:pt x="478303" y="5152672"/>
                  </a:lnTo>
                  <a:lnTo>
                    <a:pt x="0" y="5152672"/>
                  </a:lnTo>
                  <a:close/>
                </a:path>
              </a:pathLst>
            </a:custGeom>
            <a:gradFill rotWithShape="1">
              <a:gsLst>
                <a:gs pos="0">
                  <a:srgbClr val="102227">
                    <a:alpha val="0"/>
                  </a:srgbClr>
                </a:gs>
                <a:gs pos="50000">
                  <a:srgbClr val="1C3741">
                    <a:alpha val="50000"/>
                  </a:srgbClr>
                </a:gs>
                <a:gs pos="100000">
                  <a:srgbClr val="0D272E">
                    <a:alpha val="100000"/>
                  </a:srgbClr>
                </a:gs>
              </a:gsLst>
              <a:lin ang="0"/>
            </a:gradFill>
          </p:spPr>
        </p:sp>
        <p:sp>
          <p:nvSpPr>
            <p:cNvPr id="7" name="TextBox 7"/>
            <p:cNvSpPr txBox="1"/>
            <p:nvPr/>
          </p:nvSpPr>
          <p:spPr>
            <a:xfrm>
              <a:off x="0" y="-38100"/>
              <a:ext cx="478303" cy="5190772"/>
            </a:xfrm>
            <a:prstGeom prst="rect">
              <a:avLst/>
            </a:prstGeom>
          </p:spPr>
          <p:txBody>
            <a:bodyPr lIns="50800" tIns="50800" rIns="50800" bIns="50800" rtlCol="0" anchor="ctr"/>
            <a:lstStyle/>
            <a:p>
              <a:pPr algn="ctr">
                <a:lnSpc>
                  <a:spcPts val="2659"/>
                </a:lnSpc>
              </a:pPr>
              <a:endParaRPr/>
            </a:p>
          </p:txBody>
        </p:sp>
      </p:grpSp>
      <p:sp>
        <p:nvSpPr>
          <p:cNvPr id="8" name="TextBox 8"/>
          <p:cNvSpPr txBox="1"/>
          <p:nvPr/>
        </p:nvSpPr>
        <p:spPr>
          <a:xfrm>
            <a:off x="1028700" y="1238250"/>
            <a:ext cx="11171432" cy="2076450"/>
          </a:xfrm>
          <a:prstGeom prst="rect">
            <a:avLst/>
          </a:prstGeom>
        </p:spPr>
        <p:txBody>
          <a:bodyPr lIns="0" tIns="0" rIns="0" bIns="0" rtlCol="0" anchor="t">
            <a:spAutoFit/>
          </a:bodyPr>
          <a:lstStyle/>
          <a:p>
            <a:pPr algn="l">
              <a:lnSpc>
                <a:spcPts val="14100"/>
              </a:lnSpc>
            </a:pPr>
            <a:r>
              <a:rPr lang="en-US" sz="15000">
                <a:solidFill>
                  <a:srgbClr val="FFFFFF"/>
                </a:solidFill>
                <a:latin typeface="Perandory Condensed"/>
                <a:ea typeface="Perandory Condensed"/>
                <a:cs typeface="Perandory Condensed"/>
                <a:sym typeface="Perandory Condensed"/>
              </a:rPr>
              <a:t>PROJECT OBJECTIVES</a:t>
            </a:r>
          </a:p>
        </p:txBody>
      </p:sp>
      <p:grpSp>
        <p:nvGrpSpPr>
          <p:cNvPr id="9" name="Group 9"/>
          <p:cNvGrpSpPr/>
          <p:nvPr/>
        </p:nvGrpSpPr>
        <p:grpSpPr>
          <a:xfrm rot="5400000">
            <a:off x="14596966" y="-1630539"/>
            <a:ext cx="1529929" cy="7217549"/>
            <a:chOff x="0" y="0"/>
            <a:chExt cx="142595" cy="672703"/>
          </a:xfrm>
        </p:grpSpPr>
        <p:sp>
          <p:nvSpPr>
            <p:cNvPr id="10" name="Freeform 10"/>
            <p:cNvSpPr/>
            <p:nvPr/>
          </p:nvSpPr>
          <p:spPr>
            <a:xfrm>
              <a:off x="0" y="0"/>
              <a:ext cx="142595" cy="672703"/>
            </a:xfrm>
            <a:custGeom>
              <a:avLst/>
              <a:gdLst/>
              <a:ahLst/>
              <a:cxnLst/>
              <a:rect l="l" t="t" r="r" b="b"/>
              <a:pathLst>
                <a:path w="142595" h="672703">
                  <a:moveTo>
                    <a:pt x="71298" y="0"/>
                  </a:moveTo>
                  <a:lnTo>
                    <a:pt x="71298" y="0"/>
                  </a:lnTo>
                  <a:cubicBezTo>
                    <a:pt x="90207" y="0"/>
                    <a:pt x="108342" y="7512"/>
                    <a:pt x="121713" y="20883"/>
                  </a:cubicBezTo>
                  <a:cubicBezTo>
                    <a:pt x="135084" y="34253"/>
                    <a:pt x="142595" y="52388"/>
                    <a:pt x="142595" y="71298"/>
                  </a:cubicBezTo>
                  <a:lnTo>
                    <a:pt x="142595" y="601405"/>
                  </a:lnTo>
                  <a:cubicBezTo>
                    <a:pt x="142595" y="640782"/>
                    <a:pt x="110674" y="672703"/>
                    <a:pt x="71298" y="672703"/>
                  </a:cubicBezTo>
                  <a:lnTo>
                    <a:pt x="71298" y="672703"/>
                  </a:lnTo>
                  <a:cubicBezTo>
                    <a:pt x="31921" y="672703"/>
                    <a:pt x="0" y="640782"/>
                    <a:pt x="0" y="601405"/>
                  </a:cubicBezTo>
                  <a:lnTo>
                    <a:pt x="0" y="71298"/>
                  </a:lnTo>
                  <a:cubicBezTo>
                    <a:pt x="0" y="31921"/>
                    <a:pt x="31921" y="0"/>
                    <a:pt x="71298" y="0"/>
                  </a:cubicBezTo>
                  <a:close/>
                </a:path>
              </a:pathLst>
            </a:custGeom>
            <a:ln w="19050" cap="rnd">
              <a:solidFill>
                <a:srgbClr val="FFFFFF"/>
              </a:solidFill>
              <a:prstDash val="solid"/>
              <a:round/>
            </a:ln>
          </p:spPr>
        </p:sp>
        <p:sp>
          <p:nvSpPr>
            <p:cNvPr id="11" name="TextBox 11"/>
            <p:cNvSpPr txBox="1"/>
            <p:nvPr/>
          </p:nvSpPr>
          <p:spPr>
            <a:xfrm>
              <a:off x="0" y="-38100"/>
              <a:ext cx="142595" cy="710803"/>
            </a:xfrm>
            <a:prstGeom prst="rect">
              <a:avLst/>
            </a:prstGeom>
          </p:spPr>
          <p:txBody>
            <a:bodyPr lIns="50800" tIns="50800" rIns="50800" bIns="50800" rtlCol="0" anchor="ctr"/>
            <a:lstStyle/>
            <a:p>
              <a:pPr algn="ctr">
                <a:lnSpc>
                  <a:spcPts val="2659"/>
                </a:lnSpc>
                <a:spcBef>
                  <a:spcPct val="0"/>
                </a:spcBef>
              </a:pPr>
              <a:endParaRPr/>
            </a:p>
          </p:txBody>
        </p:sp>
      </p:grpSp>
      <p:sp>
        <p:nvSpPr>
          <p:cNvPr id="12" name="TextBox 12"/>
          <p:cNvSpPr txBox="1"/>
          <p:nvPr/>
        </p:nvSpPr>
        <p:spPr>
          <a:xfrm>
            <a:off x="1028700" y="3619500"/>
            <a:ext cx="9837368" cy="2725420"/>
          </a:xfrm>
          <a:prstGeom prst="rect">
            <a:avLst/>
          </a:prstGeom>
        </p:spPr>
        <p:txBody>
          <a:bodyPr lIns="0" tIns="0" rIns="0" bIns="0" rtlCol="0" anchor="t">
            <a:spAutoFit/>
          </a:bodyPr>
          <a:lstStyle/>
          <a:p>
            <a:pPr algn="l">
              <a:lnSpc>
                <a:spcPts val="3079"/>
              </a:lnSpc>
            </a:pPr>
            <a:r>
              <a:rPr lang="en-US" sz="2199" spc="-105">
                <a:solidFill>
                  <a:srgbClr val="FFFFFF"/>
                </a:solidFill>
                <a:latin typeface="HK Grotesk"/>
                <a:ea typeface="HK Grotesk"/>
                <a:cs typeface="HK Grotesk"/>
                <a:sym typeface="HK Grotesk"/>
              </a:rPr>
              <a:t>Lorem ipsum dolor sit amet, consectetur adipiscing elit. Nulla faucibus pretium nunc, ut accumsan leo tempus vel. Vivamus ultricies vitae felis eget ultricies. Donec commodo euismod sapien, quis sagittis leo blandit eget. Mauris dictum viverra congue. Vestibulum maximus luctus nunc eget facilisis. Nullam vestibulum pulvinar facilisis. Sed lacinia ipsum quis odio eleifend, eget luctus ligula bibendum. Etiam et elit nulla. Vivamus vehicula arcu quis erat imperdiet, sit amet mollis est efficitur. Suspendisse at arcu ac mauris tempor accumsan sed non nunc. </a:t>
            </a:r>
          </a:p>
        </p:txBody>
      </p:sp>
      <p:sp>
        <p:nvSpPr>
          <p:cNvPr id="13" name="TextBox 13"/>
          <p:cNvSpPr txBox="1"/>
          <p:nvPr/>
        </p:nvSpPr>
        <p:spPr>
          <a:xfrm>
            <a:off x="11753156" y="3619500"/>
            <a:ext cx="5506144" cy="2725420"/>
          </a:xfrm>
          <a:prstGeom prst="rect">
            <a:avLst/>
          </a:prstGeom>
        </p:spPr>
        <p:txBody>
          <a:bodyPr lIns="0" tIns="0" rIns="0" bIns="0" rtlCol="0" anchor="t">
            <a:spAutoFit/>
          </a:bodyPr>
          <a:lstStyle/>
          <a:p>
            <a:pPr algn="l">
              <a:lnSpc>
                <a:spcPts val="3079"/>
              </a:lnSpc>
            </a:pPr>
            <a:r>
              <a:rPr lang="en-US" sz="2199" spc="-105">
                <a:solidFill>
                  <a:srgbClr val="FFFFFF"/>
                </a:solidFill>
                <a:latin typeface="HK Grotesk"/>
                <a:ea typeface="HK Grotesk"/>
                <a:cs typeface="HK Grotesk"/>
                <a:sym typeface="HK Grotesk"/>
              </a:rPr>
              <a:t>Lorem ipsum dolor sit amet, consectetur adipiscing elit. Nulla faucibus pretium nunc, ut accumsan leo tempus vel. Vivamus ultricies vitae felis eget ultricies. Donec commodo euismod sapien, quis sagittis leo blandit eget. Mauris dictum viverra congue. Vestibulum maximus luctus nunc eget facilisis. </a:t>
            </a:r>
          </a:p>
        </p:txBody>
      </p:sp>
    </p:spTree>
    <p:extLst>
      <p:ext uri="{BB962C8B-B14F-4D97-AF65-F5344CB8AC3E}">
        <p14:creationId xmlns:p14="http://schemas.microsoft.com/office/powerpoint/2010/main" val="5375113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313" b="-9313"/>
            </a:stretch>
          </a:blipFill>
        </p:spPr>
      </p:sp>
      <p:sp>
        <p:nvSpPr>
          <p:cNvPr id="3" name="TextBox 3"/>
          <p:cNvSpPr txBox="1"/>
          <p:nvPr/>
        </p:nvSpPr>
        <p:spPr>
          <a:xfrm>
            <a:off x="1028700" y="6086295"/>
            <a:ext cx="7618232" cy="2076450"/>
          </a:xfrm>
          <a:prstGeom prst="rect">
            <a:avLst/>
          </a:prstGeom>
        </p:spPr>
        <p:txBody>
          <a:bodyPr lIns="0" tIns="0" rIns="0" bIns="0" rtlCol="0" anchor="t">
            <a:spAutoFit/>
          </a:bodyPr>
          <a:lstStyle/>
          <a:p>
            <a:pPr algn="l">
              <a:lnSpc>
                <a:spcPts val="14100"/>
              </a:lnSpc>
            </a:pPr>
            <a:r>
              <a:rPr lang="en-US" sz="15000">
                <a:solidFill>
                  <a:srgbClr val="FFFFFF"/>
                </a:solidFill>
                <a:latin typeface="Perandory Condensed"/>
                <a:ea typeface="Perandory Condensed"/>
                <a:cs typeface="Perandory Condensed"/>
                <a:sym typeface="Perandory Condensed"/>
              </a:rPr>
              <a:t>PROBLEM</a:t>
            </a:r>
          </a:p>
        </p:txBody>
      </p:sp>
      <p:grpSp>
        <p:nvGrpSpPr>
          <p:cNvPr id="4" name="Group 4"/>
          <p:cNvGrpSpPr/>
          <p:nvPr/>
        </p:nvGrpSpPr>
        <p:grpSpPr>
          <a:xfrm rot="5400000">
            <a:off x="13806608" y="3034806"/>
            <a:ext cx="927922" cy="5977463"/>
            <a:chOff x="0" y="0"/>
            <a:chExt cx="89742" cy="578100"/>
          </a:xfrm>
        </p:grpSpPr>
        <p:sp>
          <p:nvSpPr>
            <p:cNvPr id="5" name="Freeform 5"/>
            <p:cNvSpPr/>
            <p:nvPr/>
          </p:nvSpPr>
          <p:spPr>
            <a:xfrm>
              <a:off x="0" y="0"/>
              <a:ext cx="89742" cy="578100"/>
            </a:xfrm>
            <a:custGeom>
              <a:avLst/>
              <a:gdLst/>
              <a:ahLst/>
              <a:cxnLst/>
              <a:rect l="l" t="t" r="r" b="b"/>
              <a:pathLst>
                <a:path w="89742" h="578100">
                  <a:moveTo>
                    <a:pt x="44871" y="0"/>
                  </a:moveTo>
                  <a:lnTo>
                    <a:pt x="44871" y="0"/>
                  </a:lnTo>
                  <a:cubicBezTo>
                    <a:pt x="69653" y="0"/>
                    <a:pt x="89742" y="20090"/>
                    <a:pt x="89742" y="44871"/>
                  </a:cubicBezTo>
                  <a:lnTo>
                    <a:pt x="89742" y="533229"/>
                  </a:lnTo>
                  <a:cubicBezTo>
                    <a:pt x="89742" y="558010"/>
                    <a:pt x="69653" y="578100"/>
                    <a:pt x="44871" y="578100"/>
                  </a:cubicBezTo>
                  <a:lnTo>
                    <a:pt x="44871" y="578100"/>
                  </a:lnTo>
                  <a:cubicBezTo>
                    <a:pt x="20090" y="578100"/>
                    <a:pt x="0" y="558010"/>
                    <a:pt x="0" y="533229"/>
                  </a:cubicBezTo>
                  <a:lnTo>
                    <a:pt x="0" y="44871"/>
                  </a:lnTo>
                  <a:cubicBezTo>
                    <a:pt x="0" y="20090"/>
                    <a:pt x="20090" y="0"/>
                    <a:pt x="44871" y="0"/>
                  </a:cubicBezTo>
                  <a:close/>
                </a:path>
              </a:pathLst>
            </a:custGeom>
            <a:gradFill rotWithShape="1">
              <a:gsLst>
                <a:gs pos="0">
                  <a:srgbClr val="1A3740">
                    <a:alpha val="30000"/>
                  </a:srgbClr>
                </a:gs>
                <a:gs pos="50000">
                  <a:srgbClr val="A0CDB7">
                    <a:alpha val="25000"/>
                  </a:srgbClr>
                </a:gs>
                <a:gs pos="100000">
                  <a:srgbClr val="1B3841">
                    <a:alpha val="30000"/>
                  </a:srgbClr>
                </a:gs>
              </a:gsLst>
              <a:lin ang="2700000"/>
            </a:gradFill>
            <a:ln w="19050" cap="rnd">
              <a:solidFill>
                <a:srgbClr val="FFFFFF"/>
              </a:solidFill>
              <a:prstDash val="solid"/>
              <a:round/>
            </a:ln>
          </p:spPr>
        </p:sp>
        <p:sp>
          <p:nvSpPr>
            <p:cNvPr id="6" name="TextBox 6"/>
            <p:cNvSpPr txBox="1"/>
            <p:nvPr/>
          </p:nvSpPr>
          <p:spPr>
            <a:xfrm>
              <a:off x="0" y="-38100"/>
              <a:ext cx="89742" cy="616200"/>
            </a:xfrm>
            <a:prstGeom prst="rect">
              <a:avLst/>
            </a:prstGeom>
          </p:spPr>
          <p:txBody>
            <a:bodyPr lIns="50800" tIns="50800" rIns="50800" bIns="50800" rtlCol="0" anchor="ctr"/>
            <a:lstStyle/>
            <a:p>
              <a:pPr algn="ctr">
                <a:lnSpc>
                  <a:spcPts val="2659"/>
                </a:lnSpc>
                <a:spcBef>
                  <a:spcPct val="0"/>
                </a:spcBef>
              </a:pPr>
              <a:endParaRPr/>
            </a:p>
          </p:txBody>
        </p:sp>
      </p:grpSp>
      <p:grpSp>
        <p:nvGrpSpPr>
          <p:cNvPr id="7" name="Group 7"/>
          <p:cNvGrpSpPr/>
          <p:nvPr/>
        </p:nvGrpSpPr>
        <p:grpSpPr>
          <a:xfrm rot="5400000">
            <a:off x="13806608" y="-1297199"/>
            <a:ext cx="927922" cy="5977463"/>
            <a:chOff x="0" y="0"/>
            <a:chExt cx="89742" cy="578100"/>
          </a:xfrm>
        </p:grpSpPr>
        <p:sp>
          <p:nvSpPr>
            <p:cNvPr id="8" name="Freeform 8"/>
            <p:cNvSpPr/>
            <p:nvPr/>
          </p:nvSpPr>
          <p:spPr>
            <a:xfrm>
              <a:off x="0" y="0"/>
              <a:ext cx="89742" cy="578100"/>
            </a:xfrm>
            <a:custGeom>
              <a:avLst/>
              <a:gdLst/>
              <a:ahLst/>
              <a:cxnLst/>
              <a:rect l="l" t="t" r="r" b="b"/>
              <a:pathLst>
                <a:path w="89742" h="578100">
                  <a:moveTo>
                    <a:pt x="44871" y="0"/>
                  </a:moveTo>
                  <a:lnTo>
                    <a:pt x="44871" y="0"/>
                  </a:lnTo>
                  <a:cubicBezTo>
                    <a:pt x="69653" y="0"/>
                    <a:pt x="89742" y="20090"/>
                    <a:pt x="89742" y="44871"/>
                  </a:cubicBezTo>
                  <a:lnTo>
                    <a:pt x="89742" y="533229"/>
                  </a:lnTo>
                  <a:cubicBezTo>
                    <a:pt x="89742" y="558010"/>
                    <a:pt x="69653" y="578100"/>
                    <a:pt x="44871" y="578100"/>
                  </a:cubicBezTo>
                  <a:lnTo>
                    <a:pt x="44871" y="578100"/>
                  </a:lnTo>
                  <a:cubicBezTo>
                    <a:pt x="20090" y="578100"/>
                    <a:pt x="0" y="558010"/>
                    <a:pt x="0" y="533229"/>
                  </a:cubicBezTo>
                  <a:lnTo>
                    <a:pt x="0" y="44871"/>
                  </a:lnTo>
                  <a:cubicBezTo>
                    <a:pt x="0" y="20090"/>
                    <a:pt x="20090" y="0"/>
                    <a:pt x="44871" y="0"/>
                  </a:cubicBezTo>
                  <a:close/>
                </a:path>
              </a:pathLst>
            </a:custGeom>
            <a:gradFill rotWithShape="1">
              <a:gsLst>
                <a:gs pos="0">
                  <a:srgbClr val="1A3740">
                    <a:alpha val="30000"/>
                  </a:srgbClr>
                </a:gs>
                <a:gs pos="50000">
                  <a:srgbClr val="A0CDB7">
                    <a:alpha val="25000"/>
                  </a:srgbClr>
                </a:gs>
                <a:gs pos="100000">
                  <a:srgbClr val="1B3841">
                    <a:alpha val="30000"/>
                  </a:srgbClr>
                </a:gs>
              </a:gsLst>
              <a:lin ang="2700000"/>
            </a:gradFill>
            <a:ln w="19050" cap="rnd">
              <a:solidFill>
                <a:srgbClr val="FFFFFF"/>
              </a:solidFill>
              <a:prstDash val="solid"/>
              <a:round/>
            </a:ln>
          </p:spPr>
        </p:sp>
        <p:sp>
          <p:nvSpPr>
            <p:cNvPr id="9" name="TextBox 9"/>
            <p:cNvSpPr txBox="1"/>
            <p:nvPr/>
          </p:nvSpPr>
          <p:spPr>
            <a:xfrm>
              <a:off x="0" y="-38100"/>
              <a:ext cx="89742" cy="616200"/>
            </a:xfrm>
            <a:prstGeom prst="rect">
              <a:avLst/>
            </a:prstGeom>
          </p:spPr>
          <p:txBody>
            <a:bodyPr lIns="50800" tIns="50800" rIns="50800" bIns="50800" rtlCol="0" anchor="ctr"/>
            <a:lstStyle/>
            <a:p>
              <a:pPr algn="ctr">
                <a:lnSpc>
                  <a:spcPts val="2659"/>
                </a:lnSpc>
                <a:spcBef>
                  <a:spcPct val="0"/>
                </a:spcBef>
              </a:pPr>
              <a:endParaRPr/>
            </a:p>
          </p:txBody>
        </p:sp>
      </p:grpSp>
      <p:grpSp>
        <p:nvGrpSpPr>
          <p:cNvPr id="10" name="Group 10"/>
          <p:cNvGrpSpPr/>
          <p:nvPr/>
        </p:nvGrpSpPr>
        <p:grpSpPr>
          <a:xfrm rot="5400000">
            <a:off x="-1473435" y="5614866"/>
            <a:ext cx="1529929" cy="5800609"/>
            <a:chOff x="0" y="0"/>
            <a:chExt cx="142595" cy="540639"/>
          </a:xfrm>
        </p:grpSpPr>
        <p:sp>
          <p:nvSpPr>
            <p:cNvPr id="11" name="Freeform 11"/>
            <p:cNvSpPr/>
            <p:nvPr/>
          </p:nvSpPr>
          <p:spPr>
            <a:xfrm>
              <a:off x="0" y="0"/>
              <a:ext cx="142595" cy="540639"/>
            </a:xfrm>
            <a:custGeom>
              <a:avLst/>
              <a:gdLst/>
              <a:ahLst/>
              <a:cxnLst/>
              <a:rect l="l" t="t" r="r" b="b"/>
              <a:pathLst>
                <a:path w="142595" h="540639">
                  <a:moveTo>
                    <a:pt x="71298" y="0"/>
                  </a:moveTo>
                  <a:lnTo>
                    <a:pt x="71298" y="0"/>
                  </a:lnTo>
                  <a:cubicBezTo>
                    <a:pt x="90207" y="0"/>
                    <a:pt x="108342" y="7512"/>
                    <a:pt x="121713" y="20883"/>
                  </a:cubicBezTo>
                  <a:cubicBezTo>
                    <a:pt x="135084" y="34253"/>
                    <a:pt x="142595" y="52388"/>
                    <a:pt x="142595" y="71298"/>
                  </a:cubicBezTo>
                  <a:lnTo>
                    <a:pt x="142595" y="469341"/>
                  </a:lnTo>
                  <a:cubicBezTo>
                    <a:pt x="142595" y="508718"/>
                    <a:pt x="110674" y="540639"/>
                    <a:pt x="71298" y="540639"/>
                  </a:cubicBezTo>
                  <a:lnTo>
                    <a:pt x="71298" y="540639"/>
                  </a:lnTo>
                  <a:cubicBezTo>
                    <a:pt x="31921" y="540639"/>
                    <a:pt x="0" y="508718"/>
                    <a:pt x="0" y="469341"/>
                  </a:cubicBezTo>
                  <a:lnTo>
                    <a:pt x="0" y="71298"/>
                  </a:lnTo>
                  <a:cubicBezTo>
                    <a:pt x="0" y="31921"/>
                    <a:pt x="31921" y="0"/>
                    <a:pt x="71298" y="0"/>
                  </a:cubicBezTo>
                  <a:close/>
                </a:path>
              </a:pathLst>
            </a:custGeom>
            <a:ln w="9525" cap="rnd">
              <a:solidFill>
                <a:srgbClr val="FFFFFF"/>
              </a:solidFill>
              <a:prstDash val="solid"/>
              <a:round/>
            </a:ln>
          </p:spPr>
        </p:sp>
        <p:sp>
          <p:nvSpPr>
            <p:cNvPr id="12" name="TextBox 12"/>
            <p:cNvSpPr txBox="1"/>
            <p:nvPr/>
          </p:nvSpPr>
          <p:spPr>
            <a:xfrm>
              <a:off x="0" y="-38100"/>
              <a:ext cx="142595" cy="578739"/>
            </a:xfrm>
            <a:prstGeom prst="rect">
              <a:avLst/>
            </a:prstGeom>
          </p:spPr>
          <p:txBody>
            <a:bodyPr lIns="50800" tIns="50800" rIns="50800" bIns="50800" rtlCol="0" anchor="ctr"/>
            <a:lstStyle/>
            <a:p>
              <a:pPr algn="ctr">
                <a:lnSpc>
                  <a:spcPts val="2659"/>
                </a:lnSpc>
                <a:spcBef>
                  <a:spcPct val="0"/>
                </a:spcBef>
              </a:pPr>
              <a:endParaRPr/>
            </a:p>
          </p:txBody>
        </p:sp>
      </p:grpSp>
      <p:grpSp>
        <p:nvGrpSpPr>
          <p:cNvPr id="13" name="Group 13"/>
          <p:cNvGrpSpPr/>
          <p:nvPr/>
        </p:nvGrpSpPr>
        <p:grpSpPr>
          <a:xfrm>
            <a:off x="-782836" y="-816879"/>
            <a:ext cx="9065863" cy="5855426"/>
            <a:chOff x="0" y="0"/>
            <a:chExt cx="1404539" cy="907159"/>
          </a:xfrm>
        </p:grpSpPr>
        <p:sp>
          <p:nvSpPr>
            <p:cNvPr id="14" name="Freeform 14"/>
            <p:cNvSpPr/>
            <p:nvPr/>
          </p:nvSpPr>
          <p:spPr>
            <a:xfrm>
              <a:off x="0" y="0"/>
              <a:ext cx="1404539" cy="907159"/>
            </a:xfrm>
            <a:custGeom>
              <a:avLst/>
              <a:gdLst/>
              <a:ahLst/>
              <a:cxnLst/>
              <a:rect l="l" t="t" r="r" b="b"/>
              <a:pathLst>
                <a:path w="1404539" h="907159">
                  <a:moveTo>
                    <a:pt x="62339" y="0"/>
                  </a:moveTo>
                  <a:lnTo>
                    <a:pt x="1342200" y="0"/>
                  </a:lnTo>
                  <a:cubicBezTo>
                    <a:pt x="1358733" y="0"/>
                    <a:pt x="1374590" y="6568"/>
                    <a:pt x="1386281" y="18259"/>
                  </a:cubicBezTo>
                  <a:cubicBezTo>
                    <a:pt x="1397971" y="29950"/>
                    <a:pt x="1404539" y="45806"/>
                    <a:pt x="1404539" y="62339"/>
                  </a:cubicBezTo>
                  <a:lnTo>
                    <a:pt x="1404539" y="844819"/>
                  </a:lnTo>
                  <a:cubicBezTo>
                    <a:pt x="1404539" y="879248"/>
                    <a:pt x="1376629" y="907159"/>
                    <a:pt x="1342200" y="907159"/>
                  </a:cubicBezTo>
                  <a:lnTo>
                    <a:pt x="62339" y="907159"/>
                  </a:lnTo>
                  <a:cubicBezTo>
                    <a:pt x="27910" y="907159"/>
                    <a:pt x="0" y="879248"/>
                    <a:pt x="0" y="844819"/>
                  </a:cubicBezTo>
                  <a:lnTo>
                    <a:pt x="0" y="62339"/>
                  </a:lnTo>
                  <a:cubicBezTo>
                    <a:pt x="0" y="27910"/>
                    <a:pt x="27910" y="0"/>
                    <a:pt x="62339" y="0"/>
                  </a:cubicBezTo>
                  <a:close/>
                </a:path>
              </a:pathLst>
            </a:custGeom>
            <a:blipFill>
              <a:blip r:embed="rId3"/>
              <a:stretch>
                <a:fillRect b="-5863"/>
              </a:stretch>
            </a:blipFill>
            <a:ln w="19050" cap="rnd">
              <a:solidFill>
                <a:srgbClr val="1B3740"/>
              </a:solidFill>
              <a:prstDash val="solid"/>
              <a:round/>
            </a:ln>
          </p:spPr>
        </p:sp>
      </p:grpSp>
      <p:grpSp>
        <p:nvGrpSpPr>
          <p:cNvPr id="15" name="Group 15"/>
          <p:cNvGrpSpPr/>
          <p:nvPr/>
        </p:nvGrpSpPr>
        <p:grpSpPr>
          <a:xfrm rot="-5400000">
            <a:off x="3176589" y="-3494010"/>
            <a:ext cx="2619414" cy="9315409"/>
            <a:chOff x="0" y="0"/>
            <a:chExt cx="689887" cy="2453441"/>
          </a:xfrm>
        </p:grpSpPr>
        <p:sp>
          <p:nvSpPr>
            <p:cNvPr id="16" name="Freeform 16"/>
            <p:cNvSpPr/>
            <p:nvPr/>
          </p:nvSpPr>
          <p:spPr>
            <a:xfrm>
              <a:off x="0" y="0"/>
              <a:ext cx="689887" cy="2453441"/>
            </a:xfrm>
            <a:custGeom>
              <a:avLst/>
              <a:gdLst/>
              <a:ahLst/>
              <a:cxnLst/>
              <a:rect l="l" t="t" r="r" b="b"/>
              <a:pathLst>
                <a:path w="689887" h="2453441">
                  <a:moveTo>
                    <a:pt x="0" y="0"/>
                  </a:moveTo>
                  <a:lnTo>
                    <a:pt x="689887" y="0"/>
                  </a:lnTo>
                  <a:lnTo>
                    <a:pt x="689887" y="2453441"/>
                  </a:lnTo>
                  <a:lnTo>
                    <a:pt x="0" y="2453441"/>
                  </a:lnTo>
                  <a:close/>
                </a:path>
              </a:pathLst>
            </a:custGeom>
            <a:gradFill rotWithShape="1">
              <a:gsLst>
                <a:gs pos="0">
                  <a:srgbClr val="102227">
                    <a:alpha val="0"/>
                  </a:srgbClr>
                </a:gs>
                <a:gs pos="50000">
                  <a:srgbClr val="1C3741">
                    <a:alpha val="50000"/>
                  </a:srgbClr>
                </a:gs>
                <a:gs pos="100000">
                  <a:srgbClr val="0D272E">
                    <a:alpha val="100000"/>
                  </a:srgbClr>
                </a:gs>
              </a:gsLst>
              <a:lin ang="0"/>
            </a:gradFill>
          </p:spPr>
        </p:sp>
        <p:sp>
          <p:nvSpPr>
            <p:cNvPr id="17" name="TextBox 17"/>
            <p:cNvSpPr txBox="1"/>
            <p:nvPr/>
          </p:nvSpPr>
          <p:spPr>
            <a:xfrm>
              <a:off x="0" y="-38100"/>
              <a:ext cx="689887" cy="2491541"/>
            </a:xfrm>
            <a:prstGeom prst="rect">
              <a:avLst/>
            </a:prstGeom>
          </p:spPr>
          <p:txBody>
            <a:bodyPr lIns="50800" tIns="50800" rIns="50800" bIns="50800" rtlCol="0" anchor="ctr"/>
            <a:lstStyle/>
            <a:p>
              <a:pPr algn="ctr">
                <a:lnSpc>
                  <a:spcPts val="2659"/>
                </a:lnSpc>
              </a:pPr>
              <a:endParaRPr/>
            </a:p>
          </p:txBody>
        </p:sp>
      </p:grpSp>
      <p:grpSp>
        <p:nvGrpSpPr>
          <p:cNvPr id="18" name="Group 18"/>
          <p:cNvGrpSpPr/>
          <p:nvPr/>
        </p:nvGrpSpPr>
        <p:grpSpPr>
          <a:xfrm rot="5400000">
            <a:off x="4252694" y="995583"/>
            <a:ext cx="8319638" cy="4224145"/>
            <a:chOff x="0" y="0"/>
            <a:chExt cx="775422" cy="393706"/>
          </a:xfrm>
        </p:grpSpPr>
        <p:sp>
          <p:nvSpPr>
            <p:cNvPr id="19" name="Freeform 19"/>
            <p:cNvSpPr/>
            <p:nvPr/>
          </p:nvSpPr>
          <p:spPr>
            <a:xfrm>
              <a:off x="0" y="0"/>
              <a:ext cx="775422" cy="393706"/>
            </a:xfrm>
            <a:custGeom>
              <a:avLst/>
              <a:gdLst/>
              <a:ahLst/>
              <a:cxnLst/>
              <a:rect l="l" t="t" r="r" b="b"/>
              <a:pathLst>
                <a:path w="775422" h="393706">
                  <a:moveTo>
                    <a:pt x="80028" y="0"/>
                  </a:moveTo>
                  <a:lnTo>
                    <a:pt x="695394" y="0"/>
                  </a:lnTo>
                  <a:cubicBezTo>
                    <a:pt x="739592" y="0"/>
                    <a:pt x="775422" y="35830"/>
                    <a:pt x="775422" y="80028"/>
                  </a:cubicBezTo>
                  <a:lnTo>
                    <a:pt x="775422" y="313678"/>
                  </a:lnTo>
                  <a:cubicBezTo>
                    <a:pt x="775422" y="334903"/>
                    <a:pt x="766990" y="355258"/>
                    <a:pt x="751982" y="370267"/>
                  </a:cubicBezTo>
                  <a:cubicBezTo>
                    <a:pt x="736974" y="385275"/>
                    <a:pt x="716618" y="393706"/>
                    <a:pt x="695394" y="393706"/>
                  </a:cubicBezTo>
                  <a:lnTo>
                    <a:pt x="80028" y="393706"/>
                  </a:lnTo>
                  <a:cubicBezTo>
                    <a:pt x="35830" y="393706"/>
                    <a:pt x="0" y="357877"/>
                    <a:pt x="0" y="313678"/>
                  </a:cubicBezTo>
                  <a:lnTo>
                    <a:pt x="0" y="80028"/>
                  </a:lnTo>
                  <a:cubicBezTo>
                    <a:pt x="0" y="58803"/>
                    <a:pt x="8432" y="38448"/>
                    <a:pt x="23440" y="23440"/>
                  </a:cubicBezTo>
                  <a:cubicBezTo>
                    <a:pt x="38448" y="8432"/>
                    <a:pt x="58803" y="0"/>
                    <a:pt x="80028" y="0"/>
                  </a:cubicBezTo>
                  <a:close/>
                </a:path>
              </a:pathLst>
            </a:custGeom>
            <a:ln w="19050" cap="rnd">
              <a:solidFill>
                <a:srgbClr val="FFFFFF"/>
              </a:solidFill>
              <a:prstDash val="solid"/>
              <a:round/>
            </a:ln>
          </p:spPr>
        </p:sp>
        <p:sp>
          <p:nvSpPr>
            <p:cNvPr id="20" name="TextBox 20"/>
            <p:cNvSpPr txBox="1"/>
            <p:nvPr/>
          </p:nvSpPr>
          <p:spPr>
            <a:xfrm>
              <a:off x="0" y="-38100"/>
              <a:ext cx="775422" cy="431806"/>
            </a:xfrm>
            <a:prstGeom prst="rect">
              <a:avLst/>
            </a:prstGeom>
          </p:spPr>
          <p:txBody>
            <a:bodyPr lIns="50800" tIns="50800" rIns="50800" bIns="50800" rtlCol="0" anchor="ctr"/>
            <a:lstStyle/>
            <a:p>
              <a:pPr algn="ctr">
                <a:lnSpc>
                  <a:spcPts val="2659"/>
                </a:lnSpc>
                <a:spcBef>
                  <a:spcPct val="0"/>
                </a:spcBef>
              </a:pPr>
              <a:endParaRPr/>
            </a:p>
          </p:txBody>
        </p:sp>
      </p:grpSp>
      <p:grpSp>
        <p:nvGrpSpPr>
          <p:cNvPr id="21" name="Group 21"/>
          <p:cNvGrpSpPr/>
          <p:nvPr/>
        </p:nvGrpSpPr>
        <p:grpSpPr>
          <a:xfrm>
            <a:off x="6543674" y="-855714"/>
            <a:ext cx="3695756" cy="7836624"/>
            <a:chOff x="0" y="0"/>
            <a:chExt cx="572569" cy="1214098"/>
          </a:xfrm>
        </p:grpSpPr>
        <p:sp>
          <p:nvSpPr>
            <p:cNvPr id="22" name="Freeform 22"/>
            <p:cNvSpPr/>
            <p:nvPr/>
          </p:nvSpPr>
          <p:spPr>
            <a:xfrm>
              <a:off x="0" y="0"/>
              <a:ext cx="572569" cy="1214098"/>
            </a:xfrm>
            <a:custGeom>
              <a:avLst/>
              <a:gdLst/>
              <a:ahLst/>
              <a:cxnLst/>
              <a:rect l="l" t="t" r="r" b="b"/>
              <a:pathLst>
                <a:path w="572569" h="1214098">
                  <a:moveTo>
                    <a:pt x="152921" y="0"/>
                  </a:moveTo>
                  <a:lnTo>
                    <a:pt x="419648" y="0"/>
                  </a:lnTo>
                  <a:cubicBezTo>
                    <a:pt x="460205" y="0"/>
                    <a:pt x="499101" y="16111"/>
                    <a:pt x="527780" y="44790"/>
                  </a:cubicBezTo>
                  <a:cubicBezTo>
                    <a:pt x="556458" y="73468"/>
                    <a:pt x="572569" y="112364"/>
                    <a:pt x="572569" y="152921"/>
                  </a:cubicBezTo>
                  <a:lnTo>
                    <a:pt x="572569" y="1061177"/>
                  </a:lnTo>
                  <a:cubicBezTo>
                    <a:pt x="572569" y="1145633"/>
                    <a:pt x="504104" y="1214098"/>
                    <a:pt x="419648" y="1214098"/>
                  </a:cubicBezTo>
                  <a:lnTo>
                    <a:pt x="152921" y="1214098"/>
                  </a:lnTo>
                  <a:cubicBezTo>
                    <a:pt x="112364" y="1214098"/>
                    <a:pt x="73468" y="1197987"/>
                    <a:pt x="44790" y="1169308"/>
                  </a:cubicBezTo>
                  <a:cubicBezTo>
                    <a:pt x="16111" y="1140630"/>
                    <a:pt x="0" y="1101734"/>
                    <a:pt x="0" y="1061177"/>
                  </a:cubicBezTo>
                  <a:lnTo>
                    <a:pt x="0" y="152921"/>
                  </a:lnTo>
                  <a:cubicBezTo>
                    <a:pt x="0" y="112364"/>
                    <a:pt x="16111" y="73468"/>
                    <a:pt x="44790" y="44790"/>
                  </a:cubicBezTo>
                  <a:cubicBezTo>
                    <a:pt x="73468" y="16111"/>
                    <a:pt x="112364" y="0"/>
                    <a:pt x="152921" y="0"/>
                  </a:cubicBezTo>
                  <a:close/>
                </a:path>
              </a:pathLst>
            </a:custGeom>
            <a:blipFill>
              <a:blip r:embed="rId4"/>
              <a:stretch>
                <a:fillRect l="-91362" r="-91362"/>
              </a:stretch>
            </a:blipFill>
            <a:ln w="19050" cap="rnd">
              <a:solidFill>
                <a:srgbClr val="1B3740"/>
              </a:solidFill>
              <a:prstDash val="solid"/>
              <a:round/>
            </a:ln>
          </p:spPr>
        </p:sp>
      </p:grpSp>
      <p:sp>
        <p:nvSpPr>
          <p:cNvPr id="23" name="TextBox 23"/>
          <p:cNvSpPr txBox="1"/>
          <p:nvPr/>
        </p:nvSpPr>
        <p:spPr>
          <a:xfrm>
            <a:off x="11612623" y="5798523"/>
            <a:ext cx="4912834" cy="688975"/>
          </a:xfrm>
          <a:prstGeom prst="rect">
            <a:avLst/>
          </a:prstGeom>
        </p:spPr>
        <p:txBody>
          <a:bodyPr lIns="0" tIns="0" rIns="0" bIns="0" rtlCol="0" anchor="t">
            <a:spAutoFit/>
          </a:bodyPr>
          <a:lstStyle/>
          <a:p>
            <a:pPr algn="l">
              <a:lnSpc>
                <a:spcPts val="4700"/>
              </a:lnSpc>
            </a:pPr>
            <a:r>
              <a:rPr lang="en-US" sz="5000">
                <a:solidFill>
                  <a:srgbClr val="FFFFFF"/>
                </a:solidFill>
                <a:latin typeface="Perandory Condensed"/>
                <a:ea typeface="Perandory Condensed"/>
                <a:cs typeface="Perandory Condensed"/>
                <a:sym typeface="Perandory Condensed"/>
              </a:rPr>
              <a:t>PROBLEM 02</a:t>
            </a:r>
          </a:p>
        </p:txBody>
      </p:sp>
      <p:sp>
        <p:nvSpPr>
          <p:cNvPr id="24" name="TextBox 24"/>
          <p:cNvSpPr txBox="1"/>
          <p:nvPr/>
        </p:nvSpPr>
        <p:spPr>
          <a:xfrm>
            <a:off x="11612623" y="1466519"/>
            <a:ext cx="4912834" cy="688975"/>
          </a:xfrm>
          <a:prstGeom prst="rect">
            <a:avLst/>
          </a:prstGeom>
        </p:spPr>
        <p:txBody>
          <a:bodyPr lIns="0" tIns="0" rIns="0" bIns="0" rtlCol="0" anchor="t">
            <a:spAutoFit/>
          </a:bodyPr>
          <a:lstStyle/>
          <a:p>
            <a:pPr algn="l">
              <a:lnSpc>
                <a:spcPts val="4700"/>
              </a:lnSpc>
            </a:pPr>
            <a:r>
              <a:rPr lang="en-US" sz="5000">
                <a:solidFill>
                  <a:srgbClr val="FFFFFF"/>
                </a:solidFill>
                <a:latin typeface="Perandory Condensed"/>
                <a:ea typeface="Perandory Condensed"/>
                <a:cs typeface="Perandory Condensed"/>
                <a:sym typeface="Perandory Condensed"/>
              </a:rPr>
              <a:t>PROBLEM 01</a:t>
            </a:r>
          </a:p>
        </p:txBody>
      </p:sp>
      <p:sp>
        <p:nvSpPr>
          <p:cNvPr id="25" name="TextBox 25"/>
          <p:cNvSpPr txBox="1"/>
          <p:nvPr/>
        </p:nvSpPr>
        <p:spPr>
          <a:xfrm>
            <a:off x="2419323" y="7777618"/>
            <a:ext cx="8529608" cy="2076450"/>
          </a:xfrm>
          <a:prstGeom prst="rect">
            <a:avLst/>
          </a:prstGeom>
        </p:spPr>
        <p:txBody>
          <a:bodyPr lIns="0" tIns="0" rIns="0" bIns="0" rtlCol="0" anchor="t">
            <a:spAutoFit/>
          </a:bodyPr>
          <a:lstStyle/>
          <a:p>
            <a:pPr algn="l">
              <a:lnSpc>
                <a:spcPts val="14100"/>
              </a:lnSpc>
            </a:pPr>
            <a:r>
              <a:rPr lang="en-US" sz="15000">
                <a:solidFill>
                  <a:srgbClr val="FFFFFF"/>
                </a:solidFill>
                <a:latin typeface="Perandory Condensed"/>
                <a:ea typeface="Perandory Condensed"/>
                <a:cs typeface="Perandory Condensed"/>
                <a:sym typeface="Perandory Condensed"/>
              </a:rPr>
              <a:t>IDENTIFICATION</a:t>
            </a:r>
          </a:p>
        </p:txBody>
      </p:sp>
      <p:sp>
        <p:nvSpPr>
          <p:cNvPr id="26" name="TextBox 26"/>
          <p:cNvSpPr txBox="1"/>
          <p:nvPr/>
        </p:nvSpPr>
        <p:spPr>
          <a:xfrm>
            <a:off x="11478634" y="6735963"/>
            <a:ext cx="5780666" cy="2323465"/>
          </a:xfrm>
          <a:prstGeom prst="rect">
            <a:avLst/>
          </a:prstGeom>
        </p:spPr>
        <p:txBody>
          <a:bodyPr lIns="0" tIns="0" rIns="0" bIns="0" rtlCol="0" anchor="t">
            <a:spAutoFit/>
          </a:bodyPr>
          <a:lstStyle/>
          <a:p>
            <a:pPr algn="l">
              <a:lnSpc>
                <a:spcPts val="2660"/>
              </a:lnSpc>
            </a:pPr>
            <a:r>
              <a:rPr lang="en-US" sz="1900" spc="-91">
                <a:solidFill>
                  <a:srgbClr val="FFFFFF"/>
                </a:solidFill>
                <a:latin typeface="HK Grotesk"/>
                <a:ea typeface="HK Grotesk"/>
                <a:cs typeface="HK Grotesk"/>
                <a:sym typeface="HK Grotesk"/>
              </a:rPr>
              <a:t>Lorem ipsum dolor sit amet, consectetur adipiscing elit. Nulla faucibus pretium nunc, ut accumsan leo tempus vel. Vivamus ultricies vitae felis eget ultricies. Donec commodo euismod sapien, quis sagittis leo blandit eget. Mauris dictum viverra congue. Vestibulum maximus luctus nunc eget facilisis. Nullam vestibulum pulvinar facilisis. Sed lacinia ipsum quis odio eleifend, eget luctus ligula bibendum.</a:t>
            </a:r>
          </a:p>
        </p:txBody>
      </p:sp>
      <p:sp>
        <p:nvSpPr>
          <p:cNvPr id="27" name="TextBox 27"/>
          <p:cNvSpPr txBox="1"/>
          <p:nvPr/>
        </p:nvSpPr>
        <p:spPr>
          <a:xfrm>
            <a:off x="11478634" y="2403958"/>
            <a:ext cx="5780666" cy="2323465"/>
          </a:xfrm>
          <a:prstGeom prst="rect">
            <a:avLst/>
          </a:prstGeom>
        </p:spPr>
        <p:txBody>
          <a:bodyPr lIns="0" tIns="0" rIns="0" bIns="0" rtlCol="0" anchor="t">
            <a:spAutoFit/>
          </a:bodyPr>
          <a:lstStyle/>
          <a:p>
            <a:pPr algn="l">
              <a:lnSpc>
                <a:spcPts val="2660"/>
              </a:lnSpc>
            </a:pPr>
            <a:r>
              <a:rPr lang="en-US" sz="1900" spc="-91">
                <a:solidFill>
                  <a:srgbClr val="FFFFFF"/>
                </a:solidFill>
                <a:latin typeface="HK Grotesk"/>
                <a:ea typeface="HK Grotesk"/>
                <a:cs typeface="HK Grotesk"/>
                <a:sym typeface="HK Grotesk"/>
              </a:rPr>
              <a:t>Lorem ipsum dolor sit amet, consectetur adipiscing elit. Nulla faucibus pretium nunc, ut accumsan leo tempus vel. Vivamus ultricies vitae felis eget ultricies. Donec commodo euismod sapien, quis sagittis leo blandit eget. Mauris dictum viverra congue. Vestibulum maximus luctus nunc eget facilisis. Nullam vestibulum pulvinar facilisis. Sed lacinia ipsum quis odio eleifend, eget luctus ligula bibendum.</a:t>
            </a:r>
          </a:p>
        </p:txBody>
      </p:sp>
    </p:spTree>
    <p:extLst>
      <p:ext uri="{BB962C8B-B14F-4D97-AF65-F5344CB8AC3E}">
        <p14:creationId xmlns:p14="http://schemas.microsoft.com/office/powerpoint/2010/main" val="31345921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313" b="-9313"/>
            </a:stretch>
          </a:blipFill>
        </p:spPr>
      </p:sp>
      <p:grpSp>
        <p:nvGrpSpPr>
          <p:cNvPr id="3" name="Group 3"/>
          <p:cNvGrpSpPr/>
          <p:nvPr/>
        </p:nvGrpSpPr>
        <p:grpSpPr>
          <a:xfrm rot="5400000">
            <a:off x="8072172" y="-1492338"/>
            <a:ext cx="1764248" cy="20419894"/>
            <a:chOff x="0" y="0"/>
            <a:chExt cx="164435" cy="1903212"/>
          </a:xfrm>
        </p:grpSpPr>
        <p:sp>
          <p:nvSpPr>
            <p:cNvPr id="4" name="Freeform 4"/>
            <p:cNvSpPr/>
            <p:nvPr/>
          </p:nvSpPr>
          <p:spPr>
            <a:xfrm>
              <a:off x="0" y="0"/>
              <a:ext cx="164435" cy="1903212"/>
            </a:xfrm>
            <a:custGeom>
              <a:avLst/>
              <a:gdLst/>
              <a:ahLst/>
              <a:cxnLst/>
              <a:rect l="l" t="t" r="r" b="b"/>
              <a:pathLst>
                <a:path w="164435" h="1903212">
                  <a:moveTo>
                    <a:pt x="82217" y="0"/>
                  </a:moveTo>
                  <a:lnTo>
                    <a:pt x="82217" y="0"/>
                  </a:lnTo>
                  <a:cubicBezTo>
                    <a:pt x="104023" y="0"/>
                    <a:pt x="124935" y="8662"/>
                    <a:pt x="140354" y="24081"/>
                  </a:cubicBezTo>
                  <a:cubicBezTo>
                    <a:pt x="155772" y="39500"/>
                    <a:pt x="164435" y="60412"/>
                    <a:pt x="164435" y="82217"/>
                  </a:cubicBezTo>
                  <a:lnTo>
                    <a:pt x="164435" y="1820994"/>
                  </a:lnTo>
                  <a:cubicBezTo>
                    <a:pt x="164435" y="1842800"/>
                    <a:pt x="155772" y="1863712"/>
                    <a:pt x="140354" y="1879131"/>
                  </a:cubicBezTo>
                  <a:cubicBezTo>
                    <a:pt x="124935" y="1894549"/>
                    <a:pt x="104023" y="1903212"/>
                    <a:pt x="82217" y="1903212"/>
                  </a:cubicBezTo>
                  <a:lnTo>
                    <a:pt x="82217" y="1903212"/>
                  </a:lnTo>
                  <a:cubicBezTo>
                    <a:pt x="60412" y="1903212"/>
                    <a:pt x="39500" y="1894549"/>
                    <a:pt x="24081" y="1879131"/>
                  </a:cubicBezTo>
                  <a:cubicBezTo>
                    <a:pt x="8662" y="1863712"/>
                    <a:pt x="0" y="1842800"/>
                    <a:pt x="0" y="1820994"/>
                  </a:cubicBezTo>
                  <a:lnTo>
                    <a:pt x="0" y="82217"/>
                  </a:lnTo>
                  <a:cubicBezTo>
                    <a:pt x="0" y="60412"/>
                    <a:pt x="8662" y="39500"/>
                    <a:pt x="24081" y="24081"/>
                  </a:cubicBezTo>
                  <a:cubicBezTo>
                    <a:pt x="39500" y="8662"/>
                    <a:pt x="60412" y="0"/>
                    <a:pt x="82217" y="0"/>
                  </a:cubicBezTo>
                  <a:close/>
                </a:path>
              </a:pathLst>
            </a:custGeom>
            <a:ln w="19050" cap="rnd">
              <a:solidFill>
                <a:srgbClr val="FFFFFF"/>
              </a:solidFill>
              <a:prstDash val="solid"/>
              <a:round/>
            </a:ln>
          </p:spPr>
        </p:sp>
        <p:sp>
          <p:nvSpPr>
            <p:cNvPr id="5" name="TextBox 5"/>
            <p:cNvSpPr txBox="1"/>
            <p:nvPr/>
          </p:nvSpPr>
          <p:spPr>
            <a:xfrm>
              <a:off x="0" y="-38100"/>
              <a:ext cx="164435" cy="1941312"/>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rot="5400000">
            <a:off x="6795723" y="-4914035"/>
            <a:ext cx="4611730" cy="20125309"/>
            <a:chOff x="0" y="0"/>
            <a:chExt cx="429831" cy="1875755"/>
          </a:xfrm>
        </p:grpSpPr>
        <p:sp>
          <p:nvSpPr>
            <p:cNvPr id="7" name="Freeform 7"/>
            <p:cNvSpPr/>
            <p:nvPr/>
          </p:nvSpPr>
          <p:spPr>
            <a:xfrm>
              <a:off x="0" y="0"/>
              <a:ext cx="429831" cy="1875755"/>
            </a:xfrm>
            <a:custGeom>
              <a:avLst/>
              <a:gdLst/>
              <a:ahLst/>
              <a:cxnLst/>
              <a:rect l="l" t="t" r="r" b="b"/>
              <a:pathLst>
                <a:path w="429831" h="1875755">
                  <a:moveTo>
                    <a:pt x="88973" y="0"/>
                  </a:moveTo>
                  <a:lnTo>
                    <a:pt x="340857" y="0"/>
                  </a:lnTo>
                  <a:cubicBezTo>
                    <a:pt x="364454" y="0"/>
                    <a:pt x="387085" y="9374"/>
                    <a:pt x="403771" y="26060"/>
                  </a:cubicBezTo>
                  <a:cubicBezTo>
                    <a:pt x="420457" y="42746"/>
                    <a:pt x="429831" y="65376"/>
                    <a:pt x="429831" y="88973"/>
                  </a:cubicBezTo>
                  <a:lnTo>
                    <a:pt x="429831" y="1786782"/>
                  </a:lnTo>
                  <a:cubicBezTo>
                    <a:pt x="429831" y="1835920"/>
                    <a:pt x="389996" y="1875755"/>
                    <a:pt x="340857" y="1875755"/>
                  </a:cubicBezTo>
                  <a:lnTo>
                    <a:pt x="88973" y="1875755"/>
                  </a:lnTo>
                  <a:cubicBezTo>
                    <a:pt x="39835" y="1875755"/>
                    <a:pt x="0" y="1835920"/>
                    <a:pt x="0" y="1786782"/>
                  </a:cubicBezTo>
                  <a:lnTo>
                    <a:pt x="0" y="88973"/>
                  </a:lnTo>
                  <a:cubicBezTo>
                    <a:pt x="0" y="39835"/>
                    <a:pt x="39835" y="0"/>
                    <a:pt x="88973" y="0"/>
                  </a:cubicBezTo>
                  <a:close/>
                </a:path>
              </a:pathLst>
            </a:custGeom>
            <a:ln w="19050" cap="rnd">
              <a:solidFill>
                <a:srgbClr val="353D27"/>
              </a:solidFill>
              <a:prstDash val="solid"/>
              <a:round/>
            </a:ln>
          </p:spPr>
        </p:sp>
        <p:sp>
          <p:nvSpPr>
            <p:cNvPr id="8" name="TextBox 8"/>
            <p:cNvSpPr txBox="1"/>
            <p:nvPr/>
          </p:nvSpPr>
          <p:spPr>
            <a:xfrm>
              <a:off x="0" y="-38100"/>
              <a:ext cx="429831" cy="1913855"/>
            </a:xfrm>
            <a:prstGeom prst="rect">
              <a:avLst/>
            </a:prstGeom>
          </p:spPr>
          <p:txBody>
            <a:bodyPr lIns="50800" tIns="50800" rIns="50800" bIns="50800" rtlCol="0" anchor="ctr"/>
            <a:lstStyle/>
            <a:p>
              <a:pPr algn="ctr">
                <a:lnSpc>
                  <a:spcPts val="2659"/>
                </a:lnSpc>
                <a:spcBef>
                  <a:spcPct val="0"/>
                </a:spcBef>
              </a:pPr>
              <a:endParaRPr/>
            </a:p>
          </p:txBody>
        </p:sp>
      </p:grpSp>
      <p:grpSp>
        <p:nvGrpSpPr>
          <p:cNvPr id="9" name="Group 9"/>
          <p:cNvGrpSpPr/>
          <p:nvPr/>
        </p:nvGrpSpPr>
        <p:grpSpPr>
          <a:xfrm>
            <a:off x="-1001280" y="8303647"/>
            <a:ext cx="13087908" cy="2523352"/>
            <a:chOff x="0" y="0"/>
            <a:chExt cx="2027659" cy="390933"/>
          </a:xfrm>
        </p:grpSpPr>
        <p:sp>
          <p:nvSpPr>
            <p:cNvPr id="10" name="Freeform 10"/>
            <p:cNvSpPr/>
            <p:nvPr/>
          </p:nvSpPr>
          <p:spPr>
            <a:xfrm>
              <a:off x="0" y="0"/>
              <a:ext cx="2027660" cy="390933"/>
            </a:xfrm>
            <a:custGeom>
              <a:avLst/>
              <a:gdLst/>
              <a:ahLst/>
              <a:cxnLst/>
              <a:rect l="l" t="t" r="r" b="b"/>
              <a:pathLst>
                <a:path w="2027660" h="390933">
                  <a:moveTo>
                    <a:pt x="43182" y="0"/>
                  </a:moveTo>
                  <a:lnTo>
                    <a:pt x="1984478" y="0"/>
                  </a:lnTo>
                  <a:cubicBezTo>
                    <a:pt x="2008326" y="0"/>
                    <a:pt x="2027660" y="19333"/>
                    <a:pt x="2027660" y="43182"/>
                  </a:cubicBezTo>
                  <a:lnTo>
                    <a:pt x="2027660" y="347751"/>
                  </a:lnTo>
                  <a:cubicBezTo>
                    <a:pt x="2027660" y="359204"/>
                    <a:pt x="2023110" y="370187"/>
                    <a:pt x="2015012" y="378286"/>
                  </a:cubicBezTo>
                  <a:cubicBezTo>
                    <a:pt x="2006914" y="386384"/>
                    <a:pt x="1995930" y="390933"/>
                    <a:pt x="1984478" y="390933"/>
                  </a:cubicBezTo>
                  <a:lnTo>
                    <a:pt x="43182" y="390933"/>
                  </a:lnTo>
                  <a:cubicBezTo>
                    <a:pt x="31729" y="390933"/>
                    <a:pt x="20746" y="386384"/>
                    <a:pt x="12648" y="378286"/>
                  </a:cubicBezTo>
                  <a:cubicBezTo>
                    <a:pt x="4550" y="370187"/>
                    <a:pt x="0" y="359204"/>
                    <a:pt x="0" y="347751"/>
                  </a:cubicBezTo>
                  <a:lnTo>
                    <a:pt x="0" y="43182"/>
                  </a:lnTo>
                  <a:cubicBezTo>
                    <a:pt x="0" y="31729"/>
                    <a:pt x="4550" y="20746"/>
                    <a:pt x="12648" y="12648"/>
                  </a:cubicBezTo>
                  <a:cubicBezTo>
                    <a:pt x="20746" y="4550"/>
                    <a:pt x="31729" y="0"/>
                    <a:pt x="43182" y="0"/>
                  </a:cubicBezTo>
                  <a:close/>
                </a:path>
              </a:pathLst>
            </a:custGeom>
            <a:blipFill>
              <a:blip r:embed="rId3"/>
              <a:stretch>
                <a:fillRect t="-69162" b="-176933"/>
              </a:stretch>
            </a:blipFill>
            <a:ln w="19050" cap="rnd">
              <a:solidFill>
                <a:srgbClr val="353D27"/>
              </a:solidFill>
              <a:prstDash val="solid"/>
              <a:round/>
            </a:ln>
          </p:spPr>
        </p:sp>
      </p:grpSp>
      <p:grpSp>
        <p:nvGrpSpPr>
          <p:cNvPr id="11" name="Group 11"/>
          <p:cNvGrpSpPr/>
          <p:nvPr/>
        </p:nvGrpSpPr>
        <p:grpSpPr>
          <a:xfrm>
            <a:off x="12735389" y="8303647"/>
            <a:ext cx="6106265" cy="2523352"/>
            <a:chOff x="0" y="0"/>
            <a:chExt cx="946020" cy="390933"/>
          </a:xfrm>
        </p:grpSpPr>
        <p:sp>
          <p:nvSpPr>
            <p:cNvPr id="12" name="Freeform 12"/>
            <p:cNvSpPr/>
            <p:nvPr/>
          </p:nvSpPr>
          <p:spPr>
            <a:xfrm>
              <a:off x="0" y="0"/>
              <a:ext cx="946020" cy="390933"/>
            </a:xfrm>
            <a:custGeom>
              <a:avLst/>
              <a:gdLst/>
              <a:ahLst/>
              <a:cxnLst/>
              <a:rect l="l" t="t" r="r" b="b"/>
              <a:pathLst>
                <a:path w="946020" h="390933">
                  <a:moveTo>
                    <a:pt x="92554" y="0"/>
                  </a:moveTo>
                  <a:lnTo>
                    <a:pt x="853466" y="0"/>
                  </a:lnTo>
                  <a:cubicBezTo>
                    <a:pt x="904582" y="0"/>
                    <a:pt x="946020" y="41438"/>
                    <a:pt x="946020" y="92554"/>
                  </a:cubicBezTo>
                  <a:lnTo>
                    <a:pt x="946020" y="298379"/>
                  </a:lnTo>
                  <a:cubicBezTo>
                    <a:pt x="946020" y="349495"/>
                    <a:pt x="904582" y="390933"/>
                    <a:pt x="853466" y="390933"/>
                  </a:cubicBezTo>
                  <a:lnTo>
                    <a:pt x="92554" y="390933"/>
                  </a:lnTo>
                  <a:cubicBezTo>
                    <a:pt x="68007" y="390933"/>
                    <a:pt x="44466" y="381182"/>
                    <a:pt x="27108" y="363825"/>
                  </a:cubicBezTo>
                  <a:cubicBezTo>
                    <a:pt x="9751" y="346467"/>
                    <a:pt x="0" y="322926"/>
                    <a:pt x="0" y="298379"/>
                  </a:cubicBezTo>
                  <a:lnTo>
                    <a:pt x="0" y="92554"/>
                  </a:lnTo>
                  <a:cubicBezTo>
                    <a:pt x="0" y="41438"/>
                    <a:pt x="41438" y="0"/>
                    <a:pt x="92554" y="0"/>
                  </a:cubicBezTo>
                  <a:close/>
                </a:path>
              </a:pathLst>
            </a:custGeom>
            <a:blipFill>
              <a:blip r:embed="rId4"/>
              <a:stretch>
                <a:fillRect t="-41827" b="-19645"/>
              </a:stretch>
            </a:blipFill>
            <a:ln w="19050" cap="rnd">
              <a:solidFill>
                <a:srgbClr val="353D27"/>
              </a:solidFill>
              <a:prstDash val="solid"/>
              <a:round/>
            </a:ln>
          </p:spPr>
        </p:sp>
      </p:grpSp>
      <p:grpSp>
        <p:nvGrpSpPr>
          <p:cNvPr id="13" name="Group 13"/>
          <p:cNvGrpSpPr/>
          <p:nvPr/>
        </p:nvGrpSpPr>
        <p:grpSpPr>
          <a:xfrm rot="5400000">
            <a:off x="5003198" y="3437903"/>
            <a:ext cx="1335422" cy="12831438"/>
            <a:chOff x="0" y="0"/>
            <a:chExt cx="351716" cy="3379473"/>
          </a:xfrm>
        </p:grpSpPr>
        <p:sp>
          <p:nvSpPr>
            <p:cNvPr id="14" name="Freeform 14"/>
            <p:cNvSpPr/>
            <p:nvPr/>
          </p:nvSpPr>
          <p:spPr>
            <a:xfrm>
              <a:off x="0" y="0"/>
              <a:ext cx="351716" cy="3379474"/>
            </a:xfrm>
            <a:custGeom>
              <a:avLst/>
              <a:gdLst/>
              <a:ahLst/>
              <a:cxnLst/>
              <a:rect l="l" t="t" r="r" b="b"/>
              <a:pathLst>
                <a:path w="351716" h="3379474">
                  <a:moveTo>
                    <a:pt x="0" y="0"/>
                  </a:moveTo>
                  <a:lnTo>
                    <a:pt x="351716" y="0"/>
                  </a:lnTo>
                  <a:lnTo>
                    <a:pt x="351716" y="3379474"/>
                  </a:lnTo>
                  <a:lnTo>
                    <a:pt x="0" y="3379474"/>
                  </a:lnTo>
                  <a:close/>
                </a:path>
              </a:pathLst>
            </a:custGeom>
            <a:gradFill rotWithShape="1">
              <a:gsLst>
                <a:gs pos="0">
                  <a:srgbClr val="102227">
                    <a:alpha val="0"/>
                  </a:srgbClr>
                </a:gs>
                <a:gs pos="50000">
                  <a:srgbClr val="5D6352">
                    <a:alpha val="49500"/>
                  </a:srgbClr>
                </a:gs>
                <a:gs pos="100000">
                  <a:srgbClr val="454D38">
                    <a:alpha val="100000"/>
                  </a:srgbClr>
                </a:gs>
              </a:gsLst>
              <a:lin ang="0"/>
            </a:gradFill>
          </p:spPr>
        </p:sp>
        <p:sp>
          <p:nvSpPr>
            <p:cNvPr id="15" name="TextBox 15"/>
            <p:cNvSpPr txBox="1"/>
            <p:nvPr/>
          </p:nvSpPr>
          <p:spPr>
            <a:xfrm>
              <a:off x="0" y="-38100"/>
              <a:ext cx="351716" cy="3417573"/>
            </a:xfrm>
            <a:prstGeom prst="rect">
              <a:avLst/>
            </a:prstGeom>
          </p:spPr>
          <p:txBody>
            <a:bodyPr lIns="50800" tIns="50800" rIns="50800" bIns="50800" rtlCol="0" anchor="ctr"/>
            <a:lstStyle/>
            <a:p>
              <a:pPr marL="0" lvl="0" indent="0" algn="ctr">
                <a:lnSpc>
                  <a:spcPts val="2659"/>
                </a:lnSpc>
                <a:spcBef>
                  <a:spcPct val="0"/>
                </a:spcBef>
              </a:pPr>
              <a:endParaRPr/>
            </a:p>
          </p:txBody>
        </p:sp>
      </p:grpSp>
      <p:grpSp>
        <p:nvGrpSpPr>
          <p:cNvPr id="16" name="Group 16"/>
          <p:cNvGrpSpPr/>
          <p:nvPr/>
        </p:nvGrpSpPr>
        <p:grpSpPr>
          <a:xfrm rot="5400000">
            <a:off x="15804117" y="6117182"/>
            <a:ext cx="1335422" cy="7472879"/>
            <a:chOff x="0" y="0"/>
            <a:chExt cx="351716" cy="1968166"/>
          </a:xfrm>
        </p:grpSpPr>
        <p:sp>
          <p:nvSpPr>
            <p:cNvPr id="17" name="Freeform 17"/>
            <p:cNvSpPr/>
            <p:nvPr/>
          </p:nvSpPr>
          <p:spPr>
            <a:xfrm>
              <a:off x="0" y="0"/>
              <a:ext cx="351716" cy="1968166"/>
            </a:xfrm>
            <a:custGeom>
              <a:avLst/>
              <a:gdLst/>
              <a:ahLst/>
              <a:cxnLst/>
              <a:rect l="l" t="t" r="r" b="b"/>
              <a:pathLst>
                <a:path w="351716" h="1968166">
                  <a:moveTo>
                    <a:pt x="0" y="0"/>
                  </a:moveTo>
                  <a:lnTo>
                    <a:pt x="351716" y="0"/>
                  </a:lnTo>
                  <a:lnTo>
                    <a:pt x="351716" y="1968166"/>
                  </a:lnTo>
                  <a:lnTo>
                    <a:pt x="0" y="1968166"/>
                  </a:lnTo>
                  <a:close/>
                </a:path>
              </a:pathLst>
            </a:custGeom>
            <a:gradFill rotWithShape="1">
              <a:gsLst>
                <a:gs pos="0">
                  <a:srgbClr val="102227">
                    <a:alpha val="0"/>
                  </a:srgbClr>
                </a:gs>
                <a:gs pos="50000">
                  <a:srgbClr val="5D6352">
                    <a:alpha val="49500"/>
                  </a:srgbClr>
                </a:gs>
                <a:gs pos="100000">
                  <a:srgbClr val="454D38">
                    <a:alpha val="100000"/>
                  </a:srgbClr>
                </a:gs>
              </a:gsLst>
              <a:lin ang="0"/>
            </a:gradFill>
          </p:spPr>
        </p:sp>
        <p:sp>
          <p:nvSpPr>
            <p:cNvPr id="18" name="TextBox 18"/>
            <p:cNvSpPr txBox="1"/>
            <p:nvPr/>
          </p:nvSpPr>
          <p:spPr>
            <a:xfrm>
              <a:off x="0" y="-38100"/>
              <a:ext cx="351716" cy="2006266"/>
            </a:xfrm>
            <a:prstGeom prst="rect">
              <a:avLst/>
            </a:prstGeom>
          </p:spPr>
          <p:txBody>
            <a:bodyPr lIns="50800" tIns="50800" rIns="50800" bIns="50800" rtlCol="0" anchor="ctr"/>
            <a:lstStyle/>
            <a:p>
              <a:pPr marL="0" lvl="0" indent="0" algn="ctr">
                <a:lnSpc>
                  <a:spcPts val="2659"/>
                </a:lnSpc>
                <a:spcBef>
                  <a:spcPct val="0"/>
                </a:spcBef>
              </a:pPr>
              <a:endParaRPr/>
            </a:p>
          </p:txBody>
        </p:sp>
      </p:grpSp>
      <p:sp>
        <p:nvSpPr>
          <p:cNvPr id="19" name="TextBox 19"/>
          <p:cNvSpPr txBox="1"/>
          <p:nvPr/>
        </p:nvSpPr>
        <p:spPr>
          <a:xfrm>
            <a:off x="3837519" y="989723"/>
            <a:ext cx="10574868" cy="2076450"/>
          </a:xfrm>
          <a:prstGeom prst="rect">
            <a:avLst/>
          </a:prstGeom>
        </p:spPr>
        <p:txBody>
          <a:bodyPr lIns="0" tIns="0" rIns="0" bIns="0" rtlCol="0" anchor="t">
            <a:spAutoFit/>
          </a:bodyPr>
          <a:lstStyle/>
          <a:p>
            <a:pPr algn="ctr">
              <a:lnSpc>
                <a:spcPts val="14100"/>
              </a:lnSpc>
            </a:pPr>
            <a:r>
              <a:rPr lang="en-US" sz="15000">
                <a:solidFill>
                  <a:srgbClr val="FFFFFF"/>
                </a:solidFill>
                <a:latin typeface="Perandory Condensed"/>
                <a:ea typeface="Perandory Condensed"/>
                <a:cs typeface="Perandory Condensed"/>
                <a:sym typeface="Perandory Condensed"/>
              </a:rPr>
              <a:t>PROJECT PROCESS</a:t>
            </a:r>
          </a:p>
        </p:txBody>
      </p:sp>
      <p:sp>
        <p:nvSpPr>
          <p:cNvPr id="20" name="TextBox 20"/>
          <p:cNvSpPr txBox="1"/>
          <p:nvPr/>
        </p:nvSpPr>
        <p:spPr>
          <a:xfrm>
            <a:off x="1340618" y="3371572"/>
            <a:ext cx="6988633" cy="3506470"/>
          </a:xfrm>
          <a:prstGeom prst="rect">
            <a:avLst/>
          </a:prstGeom>
        </p:spPr>
        <p:txBody>
          <a:bodyPr lIns="0" tIns="0" rIns="0" bIns="0" rtlCol="0" anchor="t">
            <a:spAutoFit/>
          </a:bodyPr>
          <a:lstStyle/>
          <a:p>
            <a:pPr algn="l">
              <a:lnSpc>
                <a:spcPts val="3079"/>
              </a:lnSpc>
            </a:pPr>
            <a:r>
              <a:rPr lang="en-US" sz="2199" spc="-105">
                <a:solidFill>
                  <a:srgbClr val="FFFFFF"/>
                </a:solidFill>
                <a:latin typeface="HK Grotesk"/>
                <a:ea typeface="HK Grotesk"/>
                <a:cs typeface="HK Grotesk"/>
                <a:sym typeface="HK Grotesk"/>
              </a:rPr>
              <a:t>Lorem ipsum dolor sit amet, consectetur adipiscing elit. Nulla faucibus pretium nunc, ut accumsan leo tempus vel. Vivamus ultricies vitae felis eget ultricies. Donec commodo euismod sapien, quis sagittis leo blandit eget. Mauris dictum viverra congue. Vestibulum maximus luctus nunc eget facilisis. Nullam vestibulum pulvinar facilisis. Sed lacinia ipsum quis odio eleifend, eget luctus ligula bibendum. Etiam et elit nulla. Vivamus vehicula arcu quis erat imperdiet, sit amet mollis est efficitur. Suspendisse at arcu ac mauris tempor accumsan sed non nunc. </a:t>
            </a:r>
          </a:p>
        </p:txBody>
      </p:sp>
      <p:sp>
        <p:nvSpPr>
          <p:cNvPr id="21" name="TextBox 21"/>
          <p:cNvSpPr txBox="1"/>
          <p:nvPr/>
        </p:nvSpPr>
        <p:spPr>
          <a:xfrm>
            <a:off x="9873926" y="3371572"/>
            <a:ext cx="6988633" cy="3506470"/>
          </a:xfrm>
          <a:prstGeom prst="rect">
            <a:avLst/>
          </a:prstGeom>
        </p:spPr>
        <p:txBody>
          <a:bodyPr lIns="0" tIns="0" rIns="0" bIns="0" rtlCol="0" anchor="t">
            <a:spAutoFit/>
          </a:bodyPr>
          <a:lstStyle/>
          <a:p>
            <a:pPr algn="l">
              <a:lnSpc>
                <a:spcPts val="3079"/>
              </a:lnSpc>
            </a:pPr>
            <a:r>
              <a:rPr lang="en-US" sz="2199" spc="-105">
                <a:solidFill>
                  <a:srgbClr val="FFFFFF"/>
                </a:solidFill>
                <a:latin typeface="HK Grotesk"/>
                <a:ea typeface="HK Grotesk"/>
                <a:cs typeface="HK Grotesk"/>
                <a:sym typeface="HK Grotesk"/>
              </a:rPr>
              <a:t>Lorem ipsum dolor sit amet, consectetur adipiscing elit. Nulla faucibus pretium nunc, ut accumsan leo tempus vel. Vivamus ultricies vitae felis eget ultricies. Donec commodo euismod sapien, quis sagittis leo blandit eget. Mauris dictum viverra congue. Vestibulum maximus luctus nunc eget facilisis. Nullam vestibulum pulvinar facilisis. Sed lacinia ipsum quis odio eleifend, eget luctus ligula bibendum. Etiam et elit nulla. Vivamus vehicula arcu quis erat imperdiet, sit amet mollis est efficitur. Suspendisse at arcu ac mauris tempor accumsan sed non nunc. </a:t>
            </a:r>
          </a:p>
        </p:txBody>
      </p:sp>
      <p:grpSp>
        <p:nvGrpSpPr>
          <p:cNvPr id="22" name="Group 22"/>
          <p:cNvGrpSpPr/>
          <p:nvPr/>
        </p:nvGrpSpPr>
        <p:grpSpPr>
          <a:xfrm rot="5400000">
            <a:off x="7003614" y="5001328"/>
            <a:ext cx="4195950" cy="294584"/>
            <a:chOff x="0" y="0"/>
            <a:chExt cx="391078" cy="27456"/>
          </a:xfrm>
        </p:grpSpPr>
        <p:sp>
          <p:nvSpPr>
            <p:cNvPr id="23" name="Freeform 23"/>
            <p:cNvSpPr/>
            <p:nvPr/>
          </p:nvSpPr>
          <p:spPr>
            <a:xfrm>
              <a:off x="0" y="0"/>
              <a:ext cx="391078" cy="27456"/>
            </a:xfrm>
            <a:custGeom>
              <a:avLst/>
              <a:gdLst/>
              <a:ahLst/>
              <a:cxnLst/>
              <a:rect l="l" t="t" r="r" b="b"/>
              <a:pathLst>
                <a:path w="391078" h="27456">
                  <a:moveTo>
                    <a:pt x="13728" y="0"/>
                  </a:moveTo>
                  <a:lnTo>
                    <a:pt x="377350" y="0"/>
                  </a:lnTo>
                  <a:cubicBezTo>
                    <a:pt x="380991" y="0"/>
                    <a:pt x="384483" y="1446"/>
                    <a:pt x="387058" y="4021"/>
                  </a:cubicBezTo>
                  <a:cubicBezTo>
                    <a:pt x="389632" y="6595"/>
                    <a:pt x="391078" y="10087"/>
                    <a:pt x="391078" y="13728"/>
                  </a:cubicBezTo>
                  <a:lnTo>
                    <a:pt x="391078" y="13728"/>
                  </a:lnTo>
                  <a:cubicBezTo>
                    <a:pt x="391078" y="21310"/>
                    <a:pt x="384932" y="27456"/>
                    <a:pt x="377350" y="27456"/>
                  </a:cubicBezTo>
                  <a:lnTo>
                    <a:pt x="13728" y="27456"/>
                  </a:lnTo>
                  <a:cubicBezTo>
                    <a:pt x="6146" y="27456"/>
                    <a:pt x="0" y="21310"/>
                    <a:pt x="0" y="13728"/>
                  </a:cubicBezTo>
                  <a:lnTo>
                    <a:pt x="0" y="13728"/>
                  </a:lnTo>
                  <a:cubicBezTo>
                    <a:pt x="0" y="6146"/>
                    <a:pt x="6146" y="0"/>
                    <a:pt x="13728" y="0"/>
                  </a:cubicBezTo>
                  <a:close/>
                </a:path>
              </a:pathLst>
            </a:custGeom>
            <a:gradFill rotWithShape="1">
              <a:gsLst>
                <a:gs pos="0">
                  <a:srgbClr val="1A3740">
                    <a:alpha val="30000"/>
                  </a:srgbClr>
                </a:gs>
                <a:gs pos="50000">
                  <a:srgbClr val="A0CDB7">
                    <a:alpha val="25000"/>
                  </a:srgbClr>
                </a:gs>
                <a:gs pos="100000">
                  <a:srgbClr val="1B3841">
                    <a:alpha val="30000"/>
                  </a:srgbClr>
                </a:gs>
              </a:gsLst>
              <a:lin ang="2700000"/>
            </a:gradFill>
            <a:ln w="19050" cap="rnd">
              <a:solidFill>
                <a:srgbClr val="FFFFFF"/>
              </a:solidFill>
              <a:prstDash val="solid"/>
              <a:round/>
            </a:ln>
          </p:spPr>
        </p:sp>
        <p:sp>
          <p:nvSpPr>
            <p:cNvPr id="24" name="TextBox 24"/>
            <p:cNvSpPr txBox="1"/>
            <p:nvPr/>
          </p:nvSpPr>
          <p:spPr>
            <a:xfrm>
              <a:off x="0" y="-38100"/>
              <a:ext cx="391078" cy="65556"/>
            </a:xfrm>
            <a:prstGeom prst="rect">
              <a:avLst/>
            </a:prstGeom>
          </p:spPr>
          <p:txBody>
            <a:bodyPr lIns="50800" tIns="50800" rIns="50800" bIns="50800" rtlCol="0" anchor="ctr"/>
            <a:lstStyle/>
            <a:p>
              <a:pPr marL="0" lvl="0" indent="0" algn="ctr">
                <a:lnSpc>
                  <a:spcPts val="2659"/>
                </a:lnSpc>
                <a:spcBef>
                  <a:spcPct val="0"/>
                </a:spcBef>
              </a:pPr>
              <a:endParaRPr/>
            </a:p>
          </p:txBody>
        </p:sp>
      </p:grpSp>
    </p:spTree>
    <p:extLst>
      <p:ext uri="{BB962C8B-B14F-4D97-AF65-F5344CB8AC3E}">
        <p14:creationId xmlns:p14="http://schemas.microsoft.com/office/powerpoint/2010/main" val="36021171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313" b="-9313"/>
            </a:stretch>
          </a:blipFill>
        </p:spPr>
      </p:sp>
      <p:sp>
        <p:nvSpPr>
          <p:cNvPr id="3" name="TextBox 3"/>
          <p:cNvSpPr txBox="1"/>
          <p:nvPr/>
        </p:nvSpPr>
        <p:spPr>
          <a:xfrm>
            <a:off x="9101588" y="1056697"/>
            <a:ext cx="8966995" cy="2076450"/>
          </a:xfrm>
          <a:prstGeom prst="rect">
            <a:avLst/>
          </a:prstGeom>
        </p:spPr>
        <p:txBody>
          <a:bodyPr lIns="0" tIns="0" rIns="0" bIns="0" rtlCol="0" anchor="t">
            <a:spAutoFit/>
          </a:bodyPr>
          <a:lstStyle/>
          <a:p>
            <a:pPr algn="l">
              <a:lnSpc>
                <a:spcPts val="14100"/>
              </a:lnSpc>
            </a:pPr>
            <a:r>
              <a:rPr lang="en-US" sz="15000">
                <a:solidFill>
                  <a:srgbClr val="FFFFFF"/>
                </a:solidFill>
                <a:latin typeface="Perandory Condensed"/>
                <a:ea typeface="Perandory Condensed"/>
                <a:cs typeface="Perandory Condensed"/>
                <a:sym typeface="Perandory Condensed"/>
              </a:rPr>
              <a:t>DATA &amp; RESULTS</a:t>
            </a:r>
          </a:p>
        </p:txBody>
      </p:sp>
      <p:grpSp>
        <p:nvGrpSpPr>
          <p:cNvPr id="4" name="Group 4"/>
          <p:cNvGrpSpPr/>
          <p:nvPr/>
        </p:nvGrpSpPr>
        <p:grpSpPr>
          <a:xfrm rot="5400000">
            <a:off x="543996" y="1513404"/>
            <a:ext cx="8229600" cy="7260192"/>
            <a:chOff x="0" y="0"/>
            <a:chExt cx="767030" cy="676677"/>
          </a:xfrm>
        </p:grpSpPr>
        <p:sp>
          <p:nvSpPr>
            <p:cNvPr id="5" name="Freeform 5"/>
            <p:cNvSpPr/>
            <p:nvPr/>
          </p:nvSpPr>
          <p:spPr>
            <a:xfrm>
              <a:off x="0" y="0"/>
              <a:ext cx="767030" cy="676677"/>
            </a:xfrm>
            <a:custGeom>
              <a:avLst/>
              <a:gdLst/>
              <a:ahLst/>
              <a:cxnLst/>
              <a:rect l="l" t="t" r="r" b="b"/>
              <a:pathLst>
                <a:path w="767030" h="676677">
                  <a:moveTo>
                    <a:pt x="49859" y="0"/>
                  </a:moveTo>
                  <a:lnTo>
                    <a:pt x="717171" y="0"/>
                  </a:lnTo>
                  <a:cubicBezTo>
                    <a:pt x="744707" y="0"/>
                    <a:pt x="767030" y="22323"/>
                    <a:pt x="767030" y="49859"/>
                  </a:cubicBezTo>
                  <a:lnTo>
                    <a:pt x="767030" y="626818"/>
                  </a:lnTo>
                  <a:cubicBezTo>
                    <a:pt x="767030" y="654355"/>
                    <a:pt x="744707" y="676677"/>
                    <a:pt x="717171" y="676677"/>
                  </a:cubicBezTo>
                  <a:lnTo>
                    <a:pt x="49859" y="676677"/>
                  </a:lnTo>
                  <a:cubicBezTo>
                    <a:pt x="22323" y="676677"/>
                    <a:pt x="0" y="654355"/>
                    <a:pt x="0" y="626818"/>
                  </a:cubicBezTo>
                  <a:lnTo>
                    <a:pt x="0" y="49859"/>
                  </a:lnTo>
                  <a:cubicBezTo>
                    <a:pt x="0" y="22323"/>
                    <a:pt x="22323" y="0"/>
                    <a:pt x="49859" y="0"/>
                  </a:cubicBezTo>
                  <a:close/>
                </a:path>
              </a:pathLst>
            </a:custGeom>
            <a:gradFill rotWithShape="1">
              <a:gsLst>
                <a:gs pos="0">
                  <a:srgbClr val="1A3740">
                    <a:alpha val="30000"/>
                  </a:srgbClr>
                </a:gs>
                <a:gs pos="50000">
                  <a:srgbClr val="A0CDB7">
                    <a:alpha val="25000"/>
                  </a:srgbClr>
                </a:gs>
                <a:gs pos="100000">
                  <a:srgbClr val="1B3841">
                    <a:alpha val="30000"/>
                  </a:srgbClr>
                </a:gs>
              </a:gsLst>
              <a:lin ang="2700000"/>
            </a:gradFill>
            <a:ln w="19050" cap="rnd">
              <a:solidFill>
                <a:srgbClr val="FFFFFF"/>
              </a:solidFill>
              <a:prstDash val="solid"/>
              <a:round/>
            </a:ln>
          </p:spPr>
        </p:sp>
        <p:sp>
          <p:nvSpPr>
            <p:cNvPr id="6" name="TextBox 6"/>
            <p:cNvSpPr txBox="1"/>
            <p:nvPr/>
          </p:nvSpPr>
          <p:spPr>
            <a:xfrm>
              <a:off x="0" y="-38100"/>
              <a:ext cx="767030" cy="714777"/>
            </a:xfrm>
            <a:prstGeom prst="rect">
              <a:avLst/>
            </a:prstGeom>
          </p:spPr>
          <p:txBody>
            <a:bodyPr lIns="50800" tIns="50800" rIns="50800" bIns="50800" rtlCol="0" anchor="ctr"/>
            <a:lstStyle/>
            <a:p>
              <a:pPr marL="0" lvl="0" indent="0" algn="ctr">
                <a:lnSpc>
                  <a:spcPts val="2659"/>
                </a:lnSpc>
                <a:spcBef>
                  <a:spcPct val="0"/>
                </a:spcBef>
              </a:pPr>
              <a:endParaRPr/>
            </a:p>
          </p:txBody>
        </p:sp>
      </p:grpSp>
      <p:sp>
        <p:nvSpPr>
          <p:cNvPr id="7" name="TextBox 7"/>
          <p:cNvSpPr txBox="1"/>
          <p:nvPr/>
        </p:nvSpPr>
        <p:spPr>
          <a:xfrm>
            <a:off x="9101588" y="3340692"/>
            <a:ext cx="8157712" cy="3115945"/>
          </a:xfrm>
          <a:prstGeom prst="rect">
            <a:avLst/>
          </a:prstGeom>
        </p:spPr>
        <p:txBody>
          <a:bodyPr lIns="0" tIns="0" rIns="0" bIns="0" rtlCol="0" anchor="t">
            <a:spAutoFit/>
          </a:bodyPr>
          <a:lstStyle/>
          <a:p>
            <a:pPr algn="l">
              <a:lnSpc>
                <a:spcPts val="3079"/>
              </a:lnSpc>
            </a:pPr>
            <a:r>
              <a:rPr lang="en-US" sz="2199" spc="-105">
                <a:solidFill>
                  <a:srgbClr val="FFFFFF"/>
                </a:solidFill>
                <a:latin typeface="HK Grotesk"/>
                <a:ea typeface="HK Grotesk"/>
                <a:cs typeface="HK Grotesk"/>
                <a:sym typeface="HK Grotesk"/>
              </a:rPr>
              <a:t>Lorem ipsum dolor sit amet, consectetur adipiscing elit. Nulla faucibus pretium nunc, ut accumsan leo tempus vel. Vivamus ultricies vitae felis eget ultricies. Donec commodo euismod sapien, quis sagittis leo blandit eget. Mauris dictum viverra congue. Vestibulum maximus luctus nunc eget facilisis. Nullam vestibulum pulvinar facilisis. Sed lacinia ipsum quis odio eleifend, eget luctus ligula bibendum. Etiam et elit nulla. Vivamus vehicula arcu quis erat imperdiet, sit amet mollis est efficitur. Suspendisse at arcu ac mauris tempor accumsan sed non nunc. </a:t>
            </a:r>
          </a:p>
        </p:txBody>
      </p:sp>
      <p:pic>
        <p:nvPicPr>
          <p:cNvPr id="8" name="Picture 8"/>
          <p:cNvPicPr>
            <a:picLocks noChangeAspect="1"/>
          </p:cNvPicPr>
          <p:nvPr/>
        </p:nvPicPr>
        <p:blipFill>
          <a:blip r:embed="rId3"/>
          <a:stretch>
            <a:fillRect/>
          </a:stretch>
        </p:blipFill>
        <p:spPr>
          <a:xfrm>
            <a:off x="844787" y="916444"/>
            <a:ext cx="7387777" cy="8454113"/>
          </a:xfrm>
          <a:prstGeom prst="rect">
            <a:avLst/>
          </a:prstGeom>
        </p:spPr>
      </p:pic>
      <p:grpSp>
        <p:nvGrpSpPr>
          <p:cNvPr id="9" name="Group 9"/>
          <p:cNvGrpSpPr/>
          <p:nvPr/>
        </p:nvGrpSpPr>
        <p:grpSpPr>
          <a:xfrm>
            <a:off x="9101588" y="7291254"/>
            <a:ext cx="10729249" cy="3680353"/>
            <a:chOff x="0" y="0"/>
            <a:chExt cx="1662241" cy="570183"/>
          </a:xfrm>
        </p:grpSpPr>
        <p:sp>
          <p:nvSpPr>
            <p:cNvPr id="10" name="Freeform 10"/>
            <p:cNvSpPr/>
            <p:nvPr/>
          </p:nvSpPr>
          <p:spPr>
            <a:xfrm>
              <a:off x="0" y="0"/>
              <a:ext cx="1662241" cy="570183"/>
            </a:xfrm>
            <a:custGeom>
              <a:avLst/>
              <a:gdLst/>
              <a:ahLst/>
              <a:cxnLst/>
              <a:rect l="l" t="t" r="r" b="b"/>
              <a:pathLst>
                <a:path w="1662241" h="570183">
                  <a:moveTo>
                    <a:pt x="52675" y="0"/>
                  </a:moveTo>
                  <a:lnTo>
                    <a:pt x="1609567" y="0"/>
                  </a:lnTo>
                  <a:cubicBezTo>
                    <a:pt x="1638658" y="0"/>
                    <a:pt x="1662241" y="23583"/>
                    <a:pt x="1662241" y="52675"/>
                  </a:cubicBezTo>
                  <a:lnTo>
                    <a:pt x="1662241" y="517508"/>
                  </a:lnTo>
                  <a:cubicBezTo>
                    <a:pt x="1662241" y="546600"/>
                    <a:pt x="1638658" y="570183"/>
                    <a:pt x="1609567" y="570183"/>
                  </a:cubicBezTo>
                  <a:lnTo>
                    <a:pt x="52675" y="570183"/>
                  </a:lnTo>
                  <a:cubicBezTo>
                    <a:pt x="23583" y="570183"/>
                    <a:pt x="0" y="546600"/>
                    <a:pt x="0" y="517508"/>
                  </a:cubicBezTo>
                  <a:lnTo>
                    <a:pt x="0" y="52675"/>
                  </a:lnTo>
                  <a:cubicBezTo>
                    <a:pt x="0" y="23583"/>
                    <a:pt x="23583" y="0"/>
                    <a:pt x="52675" y="0"/>
                  </a:cubicBezTo>
                  <a:close/>
                </a:path>
              </a:pathLst>
            </a:custGeom>
            <a:blipFill>
              <a:blip r:embed="rId4"/>
              <a:stretch>
                <a:fillRect t="-59322" b="-59322"/>
              </a:stretch>
            </a:blipFill>
            <a:ln w="19050" cap="rnd">
              <a:solidFill>
                <a:srgbClr val="353D27"/>
              </a:solidFill>
              <a:prstDash val="solid"/>
              <a:round/>
            </a:ln>
          </p:spPr>
        </p:sp>
      </p:grpSp>
      <p:grpSp>
        <p:nvGrpSpPr>
          <p:cNvPr id="11" name="Group 11"/>
          <p:cNvGrpSpPr/>
          <p:nvPr/>
        </p:nvGrpSpPr>
        <p:grpSpPr>
          <a:xfrm rot="5400000">
            <a:off x="13108943" y="4944223"/>
            <a:ext cx="1509188" cy="9523898"/>
            <a:chOff x="0" y="0"/>
            <a:chExt cx="397482" cy="2508352"/>
          </a:xfrm>
        </p:grpSpPr>
        <p:sp>
          <p:nvSpPr>
            <p:cNvPr id="12" name="Freeform 12"/>
            <p:cNvSpPr/>
            <p:nvPr/>
          </p:nvSpPr>
          <p:spPr>
            <a:xfrm>
              <a:off x="0" y="0"/>
              <a:ext cx="397482" cy="2508352"/>
            </a:xfrm>
            <a:custGeom>
              <a:avLst/>
              <a:gdLst/>
              <a:ahLst/>
              <a:cxnLst/>
              <a:rect l="l" t="t" r="r" b="b"/>
              <a:pathLst>
                <a:path w="397482" h="2508352">
                  <a:moveTo>
                    <a:pt x="0" y="0"/>
                  </a:moveTo>
                  <a:lnTo>
                    <a:pt x="397482" y="0"/>
                  </a:lnTo>
                  <a:lnTo>
                    <a:pt x="397482" y="2508352"/>
                  </a:lnTo>
                  <a:lnTo>
                    <a:pt x="0" y="2508352"/>
                  </a:lnTo>
                  <a:close/>
                </a:path>
              </a:pathLst>
            </a:custGeom>
            <a:gradFill rotWithShape="1">
              <a:gsLst>
                <a:gs pos="0">
                  <a:srgbClr val="102227">
                    <a:alpha val="0"/>
                  </a:srgbClr>
                </a:gs>
                <a:gs pos="50000">
                  <a:srgbClr val="5D6352">
                    <a:alpha val="49500"/>
                  </a:srgbClr>
                </a:gs>
                <a:gs pos="100000">
                  <a:srgbClr val="454D38">
                    <a:alpha val="100000"/>
                  </a:srgbClr>
                </a:gs>
              </a:gsLst>
              <a:lin ang="0"/>
            </a:gradFill>
          </p:spPr>
        </p:sp>
        <p:sp>
          <p:nvSpPr>
            <p:cNvPr id="13" name="TextBox 13"/>
            <p:cNvSpPr txBox="1"/>
            <p:nvPr/>
          </p:nvSpPr>
          <p:spPr>
            <a:xfrm>
              <a:off x="0" y="-38100"/>
              <a:ext cx="397482" cy="2546452"/>
            </a:xfrm>
            <a:prstGeom prst="rect">
              <a:avLst/>
            </a:prstGeom>
          </p:spPr>
          <p:txBody>
            <a:bodyPr lIns="50800" tIns="50800" rIns="50800" bIns="50800" rtlCol="0" anchor="ctr"/>
            <a:lstStyle/>
            <a:p>
              <a:pPr marL="0" lvl="0" indent="0" algn="ctr">
                <a:lnSpc>
                  <a:spcPts val="2659"/>
                </a:lnSpc>
                <a:spcBef>
                  <a:spcPct val="0"/>
                </a:spcBef>
              </a:pPr>
              <a:endParaRPr/>
            </a:p>
          </p:txBody>
        </p:sp>
      </p:grpSp>
    </p:spTree>
    <p:extLst>
      <p:ext uri="{BB962C8B-B14F-4D97-AF65-F5344CB8AC3E}">
        <p14:creationId xmlns:p14="http://schemas.microsoft.com/office/powerpoint/2010/main" val="408361829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313" b="-9313"/>
            </a:stretch>
          </a:blipFill>
        </p:spPr>
      </p:sp>
      <p:grpSp>
        <p:nvGrpSpPr>
          <p:cNvPr id="3" name="Group 3"/>
          <p:cNvGrpSpPr/>
          <p:nvPr/>
        </p:nvGrpSpPr>
        <p:grpSpPr>
          <a:xfrm rot="5400000">
            <a:off x="6120510" y="-820819"/>
            <a:ext cx="5962156" cy="17386098"/>
            <a:chOff x="0" y="0"/>
            <a:chExt cx="555696" cy="1620450"/>
          </a:xfrm>
        </p:grpSpPr>
        <p:sp>
          <p:nvSpPr>
            <p:cNvPr id="4" name="Freeform 4"/>
            <p:cNvSpPr/>
            <p:nvPr/>
          </p:nvSpPr>
          <p:spPr>
            <a:xfrm>
              <a:off x="0" y="0"/>
              <a:ext cx="555696" cy="1620450"/>
            </a:xfrm>
            <a:custGeom>
              <a:avLst/>
              <a:gdLst/>
              <a:ahLst/>
              <a:cxnLst/>
              <a:rect l="l" t="t" r="r" b="b"/>
              <a:pathLst>
                <a:path w="555696" h="1620450">
                  <a:moveTo>
                    <a:pt x="68821" y="0"/>
                  </a:moveTo>
                  <a:lnTo>
                    <a:pt x="486875" y="0"/>
                  </a:lnTo>
                  <a:cubicBezTo>
                    <a:pt x="524883" y="0"/>
                    <a:pt x="555696" y="30812"/>
                    <a:pt x="555696" y="68821"/>
                  </a:cubicBezTo>
                  <a:lnTo>
                    <a:pt x="555696" y="1551629"/>
                  </a:lnTo>
                  <a:cubicBezTo>
                    <a:pt x="555696" y="1569882"/>
                    <a:pt x="548445" y="1587387"/>
                    <a:pt x="535538" y="1600293"/>
                  </a:cubicBezTo>
                  <a:cubicBezTo>
                    <a:pt x="522632" y="1613200"/>
                    <a:pt x="505127" y="1620450"/>
                    <a:pt x="486875" y="1620450"/>
                  </a:cubicBezTo>
                  <a:lnTo>
                    <a:pt x="68821" y="1620450"/>
                  </a:lnTo>
                  <a:cubicBezTo>
                    <a:pt x="50569" y="1620450"/>
                    <a:pt x="33064" y="1613200"/>
                    <a:pt x="20157" y="1600293"/>
                  </a:cubicBezTo>
                  <a:cubicBezTo>
                    <a:pt x="7251" y="1587387"/>
                    <a:pt x="0" y="1569882"/>
                    <a:pt x="0" y="1551629"/>
                  </a:cubicBezTo>
                  <a:lnTo>
                    <a:pt x="0" y="68821"/>
                  </a:lnTo>
                  <a:cubicBezTo>
                    <a:pt x="0" y="50569"/>
                    <a:pt x="7251" y="33064"/>
                    <a:pt x="20157" y="20157"/>
                  </a:cubicBezTo>
                  <a:cubicBezTo>
                    <a:pt x="33064" y="7251"/>
                    <a:pt x="50569" y="0"/>
                    <a:pt x="68821" y="0"/>
                  </a:cubicBezTo>
                  <a:close/>
                </a:path>
              </a:pathLst>
            </a:custGeom>
            <a:ln w="19050" cap="rnd">
              <a:solidFill>
                <a:srgbClr val="353D27"/>
              </a:solidFill>
              <a:prstDash val="solid"/>
              <a:round/>
            </a:ln>
          </p:spPr>
        </p:sp>
        <p:sp>
          <p:nvSpPr>
            <p:cNvPr id="5" name="TextBox 5"/>
            <p:cNvSpPr txBox="1"/>
            <p:nvPr/>
          </p:nvSpPr>
          <p:spPr>
            <a:xfrm>
              <a:off x="0" y="-38100"/>
              <a:ext cx="555696" cy="1658550"/>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1001280" y="-454174"/>
            <a:ext cx="20252465" cy="2523352"/>
            <a:chOff x="0" y="0"/>
            <a:chExt cx="3137637" cy="390933"/>
          </a:xfrm>
        </p:grpSpPr>
        <p:sp>
          <p:nvSpPr>
            <p:cNvPr id="7" name="Freeform 7"/>
            <p:cNvSpPr/>
            <p:nvPr/>
          </p:nvSpPr>
          <p:spPr>
            <a:xfrm>
              <a:off x="0" y="0"/>
              <a:ext cx="3137637" cy="390933"/>
            </a:xfrm>
            <a:custGeom>
              <a:avLst/>
              <a:gdLst/>
              <a:ahLst/>
              <a:cxnLst/>
              <a:rect l="l" t="t" r="r" b="b"/>
              <a:pathLst>
                <a:path w="3137637" h="390933">
                  <a:moveTo>
                    <a:pt x="27906" y="0"/>
                  </a:moveTo>
                  <a:lnTo>
                    <a:pt x="3109731" y="0"/>
                  </a:lnTo>
                  <a:cubicBezTo>
                    <a:pt x="3117132" y="0"/>
                    <a:pt x="3124230" y="2940"/>
                    <a:pt x="3129463" y="8173"/>
                  </a:cubicBezTo>
                  <a:cubicBezTo>
                    <a:pt x="3134697" y="13407"/>
                    <a:pt x="3137637" y="20505"/>
                    <a:pt x="3137637" y="27906"/>
                  </a:cubicBezTo>
                  <a:lnTo>
                    <a:pt x="3137637" y="363027"/>
                  </a:lnTo>
                  <a:cubicBezTo>
                    <a:pt x="3137637" y="378439"/>
                    <a:pt x="3125143" y="390933"/>
                    <a:pt x="3109731" y="390933"/>
                  </a:cubicBezTo>
                  <a:lnTo>
                    <a:pt x="27906" y="390933"/>
                  </a:lnTo>
                  <a:cubicBezTo>
                    <a:pt x="20505" y="390933"/>
                    <a:pt x="13407" y="387993"/>
                    <a:pt x="8173" y="382760"/>
                  </a:cubicBezTo>
                  <a:cubicBezTo>
                    <a:pt x="2940" y="377526"/>
                    <a:pt x="0" y="370429"/>
                    <a:pt x="0" y="363027"/>
                  </a:cubicBezTo>
                  <a:lnTo>
                    <a:pt x="0" y="27906"/>
                  </a:lnTo>
                  <a:cubicBezTo>
                    <a:pt x="0" y="12494"/>
                    <a:pt x="12494" y="0"/>
                    <a:pt x="27906" y="0"/>
                  </a:cubicBezTo>
                  <a:close/>
                </a:path>
              </a:pathLst>
            </a:custGeom>
            <a:blipFill>
              <a:blip r:embed="rId3"/>
              <a:stretch>
                <a:fillRect l="-5770" t="-619189" r="-67362" b="-206606"/>
              </a:stretch>
            </a:blipFill>
            <a:ln w="19050" cap="rnd">
              <a:solidFill>
                <a:srgbClr val="1B3740"/>
              </a:solidFill>
              <a:prstDash val="solid"/>
              <a:round/>
            </a:ln>
          </p:spPr>
        </p:sp>
      </p:grpSp>
      <p:grpSp>
        <p:nvGrpSpPr>
          <p:cNvPr id="8" name="Group 8"/>
          <p:cNvGrpSpPr/>
          <p:nvPr/>
        </p:nvGrpSpPr>
        <p:grpSpPr>
          <a:xfrm rot="-5400000">
            <a:off x="8332472" y="-9060425"/>
            <a:ext cx="1623055" cy="19496827"/>
            <a:chOff x="0" y="0"/>
            <a:chExt cx="427471" cy="5134967"/>
          </a:xfrm>
        </p:grpSpPr>
        <p:sp>
          <p:nvSpPr>
            <p:cNvPr id="9" name="Freeform 9"/>
            <p:cNvSpPr/>
            <p:nvPr/>
          </p:nvSpPr>
          <p:spPr>
            <a:xfrm>
              <a:off x="0" y="0"/>
              <a:ext cx="427471" cy="5134967"/>
            </a:xfrm>
            <a:custGeom>
              <a:avLst/>
              <a:gdLst/>
              <a:ahLst/>
              <a:cxnLst/>
              <a:rect l="l" t="t" r="r" b="b"/>
              <a:pathLst>
                <a:path w="427471" h="5134967">
                  <a:moveTo>
                    <a:pt x="0" y="0"/>
                  </a:moveTo>
                  <a:lnTo>
                    <a:pt x="427471" y="0"/>
                  </a:lnTo>
                  <a:lnTo>
                    <a:pt x="427471" y="5134967"/>
                  </a:lnTo>
                  <a:lnTo>
                    <a:pt x="0" y="5134967"/>
                  </a:lnTo>
                  <a:close/>
                </a:path>
              </a:pathLst>
            </a:custGeom>
            <a:gradFill rotWithShape="1">
              <a:gsLst>
                <a:gs pos="0">
                  <a:srgbClr val="102227">
                    <a:alpha val="0"/>
                  </a:srgbClr>
                </a:gs>
                <a:gs pos="50000">
                  <a:srgbClr val="5D6352">
                    <a:alpha val="49500"/>
                  </a:srgbClr>
                </a:gs>
                <a:gs pos="100000">
                  <a:srgbClr val="454D38">
                    <a:alpha val="100000"/>
                  </a:srgbClr>
                </a:gs>
              </a:gsLst>
              <a:lin ang="0"/>
            </a:gradFill>
          </p:spPr>
        </p:sp>
        <p:sp>
          <p:nvSpPr>
            <p:cNvPr id="10" name="TextBox 10"/>
            <p:cNvSpPr txBox="1"/>
            <p:nvPr/>
          </p:nvSpPr>
          <p:spPr>
            <a:xfrm>
              <a:off x="0" y="-38100"/>
              <a:ext cx="427471" cy="5173067"/>
            </a:xfrm>
            <a:prstGeom prst="rect">
              <a:avLst/>
            </a:prstGeom>
          </p:spPr>
          <p:txBody>
            <a:bodyPr lIns="50800" tIns="50800" rIns="50800" bIns="50800" rtlCol="0" anchor="ctr"/>
            <a:lstStyle/>
            <a:p>
              <a:pPr marL="0" lvl="0" indent="0" algn="ctr">
                <a:lnSpc>
                  <a:spcPts val="2659"/>
                </a:lnSpc>
                <a:spcBef>
                  <a:spcPct val="0"/>
                </a:spcBef>
              </a:pPr>
              <a:endParaRPr/>
            </a:p>
          </p:txBody>
        </p:sp>
      </p:grpSp>
      <p:grpSp>
        <p:nvGrpSpPr>
          <p:cNvPr id="11" name="Group 11"/>
          <p:cNvGrpSpPr/>
          <p:nvPr/>
        </p:nvGrpSpPr>
        <p:grpSpPr>
          <a:xfrm rot="5400000">
            <a:off x="-852906" y="2658812"/>
            <a:ext cx="9039733" cy="5410355"/>
            <a:chOff x="0" y="0"/>
            <a:chExt cx="842537" cy="504266"/>
          </a:xfrm>
        </p:grpSpPr>
        <p:sp>
          <p:nvSpPr>
            <p:cNvPr id="12" name="Freeform 12"/>
            <p:cNvSpPr/>
            <p:nvPr/>
          </p:nvSpPr>
          <p:spPr>
            <a:xfrm>
              <a:off x="0" y="0"/>
              <a:ext cx="842537" cy="504266"/>
            </a:xfrm>
            <a:custGeom>
              <a:avLst/>
              <a:gdLst/>
              <a:ahLst/>
              <a:cxnLst/>
              <a:rect l="l" t="t" r="r" b="b"/>
              <a:pathLst>
                <a:path w="842537" h="504266">
                  <a:moveTo>
                    <a:pt x="73653" y="0"/>
                  </a:moveTo>
                  <a:lnTo>
                    <a:pt x="768884" y="0"/>
                  </a:lnTo>
                  <a:cubicBezTo>
                    <a:pt x="788418" y="0"/>
                    <a:pt x="807152" y="7760"/>
                    <a:pt x="820965" y="21573"/>
                  </a:cubicBezTo>
                  <a:cubicBezTo>
                    <a:pt x="834778" y="35385"/>
                    <a:pt x="842537" y="54119"/>
                    <a:pt x="842537" y="73653"/>
                  </a:cubicBezTo>
                  <a:lnTo>
                    <a:pt x="842537" y="430612"/>
                  </a:lnTo>
                  <a:cubicBezTo>
                    <a:pt x="842537" y="471290"/>
                    <a:pt x="809562" y="504266"/>
                    <a:pt x="768884" y="504266"/>
                  </a:cubicBezTo>
                  <a:lnTo>
                    <a:pt x="73653" y="504266"/>
                  </a:lnTo>
                  <a:cubicBezTo>
                    <a:pt x="32976" y="504266"/>
                    <a:pt x="0" y="471290"/>
                    <a:pt x="0" y="430612"/>
                  </a:cubicBezTo>
                  <a:lnTo>
                    <a:pt x="0" y="73653"/>
                  </a:lnTo>
                  <a:cubicBezTo>
                    <a:pt x="0" y="32976"/>
                    <a:pt x="32976" y="0"/>
                    <a:pt x="73653" y="0"/>
                  </a:cubicBezTo>
                  <a:close/>
                </a:path>
              </a:pathLst>
            </a:custGeom>
            <a:ln w="19050" cap="rnd">
              <a:solidFill>
                <a:srgbClr val="FFFFFF"/>
              </a:solidFill>
              <a:prstDash val="solid"/>
              <a:round/>
            </a:ln>
          </p:spPr>
        </p:sp>
        <p:sp>
          <p:nvSpPr>
            <p:cNvPr id="13" name="TextBox 13"/>
            <p:cNvSpPr txBox="1"/>
            <p:nvPr/>
          </p:nvSpPr>
          <p:spPr>
            <a:xfrm>
              <a:off x="0" y="-38100"/>
              <a:ext cx="842537" cy="542366"/>
            </a:xfrm>
            <a:prstGeom prst="rect">
              <a:avLst/>
            </a:prstGeom>
          </p:spPr>
          <p:txBody>
            <a:bodyPr lIns="50800" tIns="50800" rIns="50800" bIns="50800" rtlCol="0" anchor="ctr"/>
            <a:lstStyle/>
            <a:p>
              <a:pPr algn="ctr">
                <a:lnSpc>
                  <a:spcPts val="2659"/>
                </a:lnSpc>
                <a:spcBef>
                  <a:spcPct val="0"/>
                </a:spcBef>
              </a:pPr>
              <a:endParaRPr/>
            </a:p>
          </p:txBody>
        </p:sp>
      </p:grpSp>
      <p:grpSp>
        <p:nvGrpSpPr>
          <p:cNvPr id="14" name="Group 14"/>
          <p:cNvGrpSpPr/>
          <p:nvPr/>
        </p:nvGrpSpPr>
        <p:grpSpPr>
          <a:xfrm>
            <a:off x="1179264" y="1028700"/>
            <a:ext cx="4978730" cy="8631103"/>
            <a:chOff x="0" y="0"/>
            <a:chExt cx="771336" cy="1337184"/>
          </a:xfrm>
        </p:grpSpPr>
        <p:sp>
          <p:nvSpPr>
            <p:cNvPr id="15" name="Freeform 15"/>
            <p:cNvSpPr/>
            <p:nvPr/>
          </p:nvSpPr>
          <p:spPr>
            <a:xfrm>
              <a:off x="0" y="0"/>
              <a:ext cx="771336" cy="1337184"/>
            </a:xfrm>
            <a:custGeom>
              <a:avLst/>
              <a:gdLst/>
              <a:ahLst/>
              <a:cxnLst/>
              <a:rect l="l" t="t" r="r" b="b"/>
              <a:pathLst>
                <a:path w="771336" h="1337184">
                  <a:moveTo>
                    <a:pt x="113515" y="0"/>
                  </a:moveTo>
                  <a:lnTo>
                    <a:pt x="657821" y="0"/>
                  </a:lnTo>
                  <a:cubicBezTo>
                    <a:pt x="687927" y="0"/>
                    <a:pt x="716800" y="11960"/>
                    <a:pt x="738088" y="33248"/>
                  </a:cubicBezTo>
                  <a:cubicBezTo>
                    <a:pt x="759376" y="54536"/>
                    <a:pt x="771336" y="83409"/>
                    <a:pt x="771336" y="113515"/>
                  </a:cubicBezTo>
                  <a:lnTo>
                    <a:pt x="771336" y="1223669"/>
                  </a:lnTo>
                  <a:cubicBezTo>
                    <a:pt x="771336" y="1253775"/>
                    <a:pt x="759376" y="1282648"/>
                    <a:pt x="738088" y="1303936"/>
                  </a:cubicBezTo>
                  <a:cubicBezTo>
                    <a:pt x="716800" y="1325224"/>
                    <a:pt x="687927" y="1337184"/>
                    <a:pt x="657821" y="1337184"/>
                  </a:cubicBezTo>
                  <a:lnTo>
                    <a:pt x="113515" y="1337184"/>
                  </a:lnTo>
                  <a:cubicBezTo>
                    <a:pt x="83409" y="1337184"/>
                    <a:pt x="54536" y="1325224"/>
                    <a:pt x="33248" y="1303936"/>
                  </a:cubicBezTo>
                  <a:cubicBezTo>
                    <a:pt x="11960" y="1282648"/>
                    <a:pt x="0" y="1253775"/>
                    <a:pt x="0" y="1223669"/>
                  </a:cubicBezTo>
                  <a:lnTo>
                    <a:pt x="0" y="113515"/>
                  </a:lnTo>
                  <a:cubicBezTo>
                    <a:pt x="0" y="83409"/>
                    <a:pt x="11960" y="54536"/>
                    <a:pt x="33248" y="33248"/>
                  </a:cubicBezTo>
                  <a:cubicBezTo>
                    <a:pt x="54536" y="11960"/>
                    <a:pt x="83409" y="0"/>
                    <a:pt x="113515" y="0"/>
                  </a:cubicBezTo>
                  <a:close/>
                </a:path>
              </a:pathLst>
            </a:custGeom>
            <a:blipFill>
              <a:blip r:embed="rId4"/>
              <a:stretch>
                <a:fillRect l="-7750" r="-7750"/>
              </a:stretch>
            </a:blipFill>
            <a:ln w="19050" cap="rnd">
              <a:solidFill>
                <a:srgbClr val="353D27"/>
              </a:solidFill>
              <a:prstDash val="solid"/>
              <a:round/>
            </a:ln>
          </p:spPr>
        </p:sp>
      </p:grpSp>
      <p:grpSp>
        <p:nvGrpSpPr>
          <p:cNvPr id="16" name="Group 16"/>
          <p:cNvGrpSpPr/>
          <p:nvPr/>
        </p:nvGrpSpPr>
        <p:grpSpPr>
          <a:xfrm rot="5400000">
            <a:off x="11527995" y="4141833"/>
            <a:ext cx="1201806" cy="10260804"/>
            <a:chOff x="0" y="0"/>
            <a:chExt cx="112013" cy="956346"/>
          </a:xfrm>
        </p:grpSpPr>
        <p:sp>
          <p:nvSpPr>
            <p:cNvPr id="17" name="Freeform 17"/>
            <p:cNvSpPr/>
            <p:nvPr/>
          </p:nvSpPr>
          <p:spPr>
            <a:xfrm>
              <a:off x="0" y="0"/>
              <a:ext cx="112013" cy="956346"/>
            </a:xfrm>
            <a:custGeom>
              <a:avLst/>
              <a:gdLst/>
              <a:ahLst/>
              <a:cxnLst/>
              <a:rect l="l" t="t" r="r" b="b"/>
              <a:pathLst>
                <a:path w="112013" h="956346">
                  <a:moveTo>
                    <a:pt x="56006" y="0"/>
                  </a:moveTo>
                  <a:lnTo>
                    <a:pt x="56006" y="0"/>
                  </a:lnTo>
                  <a:cubicBezTo>
                    <a:pt x="86938" y="0"/>
                    <a:pt x="112013" y="25075"/>
                    <a:pt x="112013" y="56006"/>
                  </a:cubicBezTo>
                  <a:lnTo>
                    <a:pt x="112013" y="900339"/>
                  </a:lnTo>
                  <a:cubicBezTo>
                    <a:pt x="112013" y="931271"/>
                    <a:pt x="86938" y="956346"/>
                    <a:pt x="56006" y="956346"/>
                  </a:cubicBezTo>
                  <a:lnTo>
                    <a:pt x="56006" y="956346"/>
                  </a:lnTo>
                  <a:cubicBezTo>
                    <a:pt x="25075" y="956346"/>
                    <a:pt x="0" y="931271"/>
                    <a:pt x="0" y="900339"/>
                  </a:cubicBezTo>
                  <a:lnTo>
                    <a:pt x="0" y="56006"/>
                  </a:lnTo>
                  <a:cubicBezTo>
                    <a:pt x="0" y="25075"/>
                    <a:pt x="25075" y="0"/>
                    <a:pt x="56006" y="0"/>
                  </a:cubicBezTo>
                  <a:close/>
                </a:path>
              </a:pathLst>
            </a:custGeom>
            <a:gradFill rotWithShape="1">
              <a:gsLst>
                <a:gs pos="0">
                  <a:srgbClr val="1A3740">
                    <a:alpha val="30000"/>
                  </a:srgbClr>
                </a:gs>
                <a:gs pos="50000">
                  <a:srgbClr val="A0CDB7">
                    <a:alpha val="25000"/>
                  </a:srgbClr>
                </a:gs>
                <a:gs pos="100000">
                  <a:srgbClr val="1B3841">
                    <a:alpha val="30000"/>
                  </a:srgbClr>
                </a:gs>
              </a:gsLst>
              <a:lin ang="2700000"/>
            </a:gradFill>
            <a:ln w="19050" cap="rnd">
              <a:solidFill>
                <a:srgbClr val="FFFFFF"/>
              </a:solidFill>
              <a:prstDash val="solid"/>
              <a:round/>
            </a:ln>
          </p:spPr>
        </p:sp>
        <p:sp>
          <p:nvSpPr>
            <p:cNvPr id="18" name="TextBox 18"/>
            <p:cNvSpPr txBox="1"/>
            <p:nvPr/>
          </p:nvSpPr>
          <p:spPr>
            <a:xfrm>
              <a:off x="0" y="-38100"/>
              <a:ext cx="112013" cy="994446"/>
            </a:xfrm>
            <a:prstGeom prst="rect">
              <a:avLst/>
            </a:prstGeom>
          </p:spPr>
          <p:txBody>
            <a:bodyPr lIns="50800" tIns="50800" rIns="50800" bIns="50800" rtlCol="0" anchor="ctr"/>
            <a:lstStyle/>
            <a:p>
              <a:pPr marL="0" lvl="0" indent="0" algn="ctr">
                <a:lnSpc>
                  <a:spcPts val="2659"/>
                </a:lnSpc>
                <a:spcBef>
                  <a:spcPct val="0"/>
                </a:spcBef>
              </a:pPr>
              <a:endParaRPr/>
            </a:p>
          </p:txBody>
        </p:sp>
      </p:grpSp>
      <p:sp>
        <p:nvSpPr>
          <p:cNvPr id="19" name="TextBox 19"/>
          <p:cNvSpPr txBox="1"/>
          <p:nvPr/>
        </p:nvSpPr>
        <p:spPr>
          <a:xfrm>
            <a:off x="6998496" y="2814702"/>
            <a:ext cx="8788343" cy="2076450"/>
          </a:xfrm>
          <a:prstGeom prst="rect">
            <a:avLst/>
          </a:prstGeom>
        </p:spPr>
        <p:txBody>
          <a:bodyPr lIns="0" tIns="0" rIns="0" bIns="0" rtlCol="0" anchor="t">
            <a:spAutoFit/>
          </a:bodyPr>
          <a:lstStyle/>
          <a:p>
            <a:pPr algn="l">
              <a:lnSpc>
                <a:spcPts val="14100"/>
              </a:lnSpc>
            </a:pPr>
            <a:r>
              <a:rPr lang="en-US" sz="15000">
                <a:solidFill>
                  <a:srgbClr val="FFFFFF"/>
                </a:solidFill>
                <a:latin typeface="Perandory Condensed"/>
                <a:ea typeface="Perandory Condensed"/>
                <a:cs typeface="Perandory Condensed"/>
                <a:sym typeface="Perandory Condensed"/>
              </a:rPr>
              <a:t>DISCUSSION</a:t>
            </a:r>
          </a:p>
        </p:txBody>
      </p:sp>
      <p:sp>
        <p:nvSpPr>
          <p:cNvPr id="20" name="TextBox 20"/>
          <p:cNvSpPr txBox="1"/>
          <p:nvPr/>
        </p:nvSpPr>
        <p:spPr>
          <a:xfrm>
            <a:off x="6998496" y="5537335"/>
            <a:ext cx="10260804" cy="2334895"/>
          </a:xfrm>
          <a:prstGeom prst="rect">
            <a:avLst/>
          </a:prstGeom>
        </p:spPr>
        <p:txBody>
          <a:bodyPr lIns="0" tIns="0" rIns="0" bIns="0" rtlCol="0" anchor="t">
            <a:spAutoFit/>
          </a:bodyPr>
          <a:lstStyle/>
          <a:p>
            <a:pPr algn="l">
              <a:lnSpc>
                <a:spcPts val="3079"/>
              </a:lnSpc>
            </a:pPr>
            <a:r>
              <a:rPr lang="en-US" sz="2199" spc="-105">
                <a:solidFill>
                  <a:srgbClr val="FFFFFF"/>
                </a:solidFill>
                <a:latin typeface="HK Grotesk"/>
                <a:ea typeface="HK Grotesk"/>
                <a:cs typeface="HK Grotesk"/>
                <a:sym typeface="HK Grotesk"/>
              </a:rPr>
              <a:t>Lorem ipsum dolor sit amet, consectetur adipiscing elit. Nulla faucibus pretium nunc, ut accumsan leo tempus vel. Vivamus ultricies vitae felis eget ultricies. Donec commodo euismod sapien, quis sagittis leo blandit eget. Mauris dictum viverra congue. Vestibulum maximus luctus nunc eget facilisis. Nullam vestibulum pulvinar facilisis. Sed lacinia ipsum quis odio eleifend, eget luctus ligula bibendum. Etiam et elit nulla. Vivamus vehicula arcu quis erat imperdiet, sit amet mollis est efficitur. Suspendisse at arcu ac mauris tempor accumsan sed non nunc. </a:t>
            </a:r>
          </a:p>
        </p:txBody>
      </p:sp>
    </p:spTree>
    <p:extLst>
      <p:ext uri="{BB962C8B-B14F-4D97-AF65-F5344CB8AC3E}">
        <p14:creationId xmlns:p14="http://schemas.microsoft.com/office/powerpoint/2010/main" val="315234013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313" b="-9313"/>
            </a:stretch>
          </a:blipFill>
        </p:spPr>
      </p:sp>
      <p:grpSp>
        <p:nvGrpSpPr>
          <p:cNvPr id="3" name="Group 3"/>
          <p:cNvGrpSpPr/>
          <p:nvPr/>
        </p:nvGrpSpPr>
        <p:grpSpPr>
          <a:xfrm rot="5400000">
            <a:off x="13806608" y="3034806"/>
            <a:ext cx="927922" cy="5977463"/>
            <a:chOff x="0" y="0"/>
            <a:chExt cx="89742" cy="578100"/>
          </a:xfrm>
        </p:grpSpPr>
        <p:sp>
          <p:nvSpPr>
            <p:cNvPr id="4" name="Freeform 4"/>
            <p:cNvSpPr/>
            <p:nvPr/>
          </p:nvSpPr>
          <p:spPr>
            <a:xfrm>
              <a:off x="0" y="0"/>
              <a:ext cx="89742" cy="578100"/>
            </a:xfrm>
            <a:custGeom>
              <a:avLst/>
              <a:gdLst/>
              <a:ahLst/>
              <a:cxnLst/>
              <a:rect l="l" t="t" r="r" b="b"/>
              <a:pathLst>
                <a:path w="89742" h="578100">
                  <a:moveTo>
                    <a:pt x="44871" y="0"/>
                  </a:moveTo>
                  <a:lnTo>
                    <a:pt x="44871" y="0"/>
                  </a:lnTo>
                  <a:cubicBezTo>
                    <a:pt x="69653" y="0"/>
                    <a:pt x="89742" y="20090"/>
                    <a:pt x="89742" y="44871"/>
                  </a:cubicBezTo>
                  <a:lnTo>
                    <a:pt x="89742" y="533229"/>
                  </a:lnTo>
                  <a:cubicBezTo>
                    <a:pt x="89742" y="558010"/>
                    <a:pt x="69653" y="578100"/>
                    <a:pt x="44871" y="578100"/>
                  </a:cubicBezTo>
                  <a:lnTo>
                    <a:pt x="44871" y="578100"/>
                  </a:lnTo>
                  <a:cubicBezTo>
                    <a:pt x="20090" y="578100"/>
                    <a:pt x="0" y="558010"/>
                    <a:pt x="0" y="533229"/>
                  </a:cubicBezTo>
                  <a:lnTo>
                    <a:pt x="0" y="44871"/>
                  </a:lnTo>
                  <a:cubicBezTo>
                    <a:pt x="0" y="20090"/>
                    <a:pt x="20090" y="0"/>
                    <a:pt x="44871" y="0"/>
                  </a:cubicBezTo>
                  <a:close/>
                </a:path>
              </a:pathLst>
            </a:custGeom>
            <a:gradFill rotWithShape="1">
              <a:gsLst>
                <a:gs pos="0">
                  <a:srgbClr val="1A3740">
                    <a:alpha val="30000"/>
                  </a:srgbClr>
                </a:gs>
                <a:gs pos="50000">
                  <a:srgbClr val="A0CDB7">
                    <a:alpha val="25000"/>
                  </a:srgbClr>
                </a:gs>
                <a:gs pos="100000">
                  <a:srgbClr val="1B3841">
                    <a:alpha val="30000"/>
                  </a:srgbClr>
                </a:gs>
              </a:gsLst>
              <a:lin ang="2700000"/>
            </a:gradFill>
            <a:ln w="19050" cap="rnd">
              <a:solidFill>
                <a:srgbClr val="FFFFFF"/>
              </a:solidFill>
              <a:prstDash val="solid"/>
              <a:round/>
            </a:ln>
          </p:spPr>
        </p:sp>
        <p:sp>
          <p:nvSpPr>
            <p:cNvPr id="5" name="TextBox 5"/>
            <p:cNvSpPr txBox="1"/>
            <p:nvPr/>
          </p:nvSpPr>
          <p:spPr>
            <a:xfrm>
              <a:off x="0" y="-38100"/>
              <a:ext cx="89742" cy="616200"/>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rot="5400000">
            <a:off x="13806608" y="-1297199"/>
            <a:ext cx="927922" cy="5977463"/>
            <a:chOff x="0" y="0"/>
            <a:chExt cx="89742" cy="578100"/>
          </a:xfrm>
        </p:grpSpPr>
        <p:sp>
          <p:nvSpPr>
            <p:cNvPr id="7" name="Freeform 7"/>
            <p:cNvSpPr/>
            <p:nvPr/>
          </p:nvSpPr>
          <p:spPr>
            <a:xfrm>
              <a:off x="0" y="0"/>
              <a:ext cx="89742" cy="578100"/>
            </a:xfrm>
            <a:custGeom>
              <a:avLst/>
              <a:gdLst/>
              <a:ahLst/>
              <a:cxnLst/>
              <a:rect l="l" t="t" r="r" b="b"/>
              <a:pathLst>
                <a:path w="89742" h="578100">
                  <a:moveTo>
                    <a:pt x="44871" y="0"/>
                  </a:moveTo>
                  <a:lnTo>
                    <a:pt x="44871" y="0"/>
                  </a:lnTo>
                  <a:cubicBezTo>
                    <a:pt x="69653" y="0"/>
                    <a:pt x="89742" y="20090"/>
                    <a:pt x="89742" y="44871"/>
                  </a:cubicBezTo>
                  <a:lnTo>
                    <a:pt x="89742" y="533229"/>
                  </a:lnTo>
                  <a:cubicBezTo>
                    <a:pt x="89742" y="558010"/>
                    <a:pt x="69653" y="578100"/>
                    <a:pt x="44871" y="578100"/>
                  </a:cubicBezTo>
                  <a:lnTo>
                    <a:pt x="44871" y="578100"/>
                  </a:lnTo>
                  <a:cubicBezTo>
                    <a:pt x="20090" y="578100"/>
                    <a:pt x="0" y="558010"/>
                    <a:pt x="0" y="533229"/>
                  </a:cubicBezTo>
                  <a:lnTo>
                    <a:pt x="0" y="44871"/>
                  </a:lnTo>
                  <a:cubicBezTo>
                    <a:pt x="0" y="20090"/>
                    <a:pt x="20090" y="0"/>
                    <a:pt x="44871" y="0"/>
                  </a:cubicBezTo>
                  <a:close/>
                </a:path>
              </a:pathLst>
            </a:custGeom>
            <a:gradFill rotWithShape="1">
              <a:gsLst>
                <a:gs pos="0">
                  <a:srgbClr val="1A3740">
                    <a:alpha val="30000"/>
                  </a:srgbClr>
                </a:gs>
                <a:gs pos="50000">
                  <a:srgbClr val="A0CDB7">
                    <a:alpha val="25000"/>
                  </a:srgbClr>
                </a:gs>
                <a:gs pos="100000">
                  <a:srgbClr val="1B3841">
                    <a:alpha val="30000"/>
                  </a:srgbClr>
                </a:gs>
              </a:gsLst>
              <a:lin ang="2700000"/>
            </a:gradFill>
            <a:ln w="19050" cap="rnd">
              <a:solidFill>
                <a:srgbClr val="FFFFFF"/>
              </a:solidFill>
              <a:prstDash val="solid"/>
              <a:round/>
            </a:ln>
          </p:spPr>
        </p:sp>
        <p:sp>
          <p:nvSpPr>
            <p:cNvPr id="8" name="TextBox 8"/>
            <p:cNvSpPr txBox="1"/>
            <p:nvPr/>
          </p:nvSpPr>
          <p:spPr>
            <a:xfrm>
              <a:off x="0" y="-38100"/>
              <a:ext cx="89742" cy="616200"/>
            </a:xfrm>
            <a:prstGeom prst="rect">
              <a:avLst/>
            </a:prstGeom>
          </p:spPr>
          <p:txBody>
            <a:bodyPr lIns="50800" tIns="50800" rIns="50800" bIns="50800" rtlCol="0" anchor="ctr"/>
            <a:lstStyle/>
            <a:p>
              <a:pPr algn="ctr">
                <a:lnSpc>
                  <a:spcPts val="2659"/>
                </a:lnSpc>
                <a:spcBef>
                  <a:spcPct val="0"/>
                </a:spcBef>
              </a:pPr>
              <a:endParaRPr/>
            </a:p>
          </p:txBody>
        </p:sp>
      </p:grpSp>
      <p:grpSp>
        <p:nvGrpSpPr>
          <p:cNvPr id="9" name="Group 9"/>
          <p:cNvGrpSpPr/>
          <p:nvPr/>
        </p:nvGrpSpPr>
        <p:grpSpPr>
          <a:xfrm rot="5400000">
            <a:off x="503058" y="-498517"/>
            <a:ext cx="6015066" cy="14181582"/>
            <a:chOff x="0" y="0"/>
            <a:chExt cx="560627" cy="1321777"/>
          </a:xfrm>
        </p:grpSpPr>
        <p:sp>
          <p:nvSpPr>
            <p:cNvPr id="10" name="Freeform 10"/>
            <p:cNvSpPr/>
            <p:nvPr/>
          </p:nvSpPr>
          <p:spPr>
            <a:xfrm>
              <a:off x="0" y="0"/>
              <a:ext cx="560627" cy="1321777"/>
            </a:xfrm>
            <a:custGeom>
              <a:avLst/>
              <a:gdLst/>
              <a:ahLst/>
              <a:cxnLst/>
              <a:rect l="l" t="t" r="r" b="b"/>
              <a:pathLst>
                <a:path w="560627" h="1321777">
                  <a:moveTo>
                    <a:pt x="105541" y="0"/>
                  </a:moveTo>
                  <a:lnTo>
                    <a:pt x="455086" y="0"/>
                  </a:lnTo>
                  <a:cubicBezTo>
                    <a:pt x="513375" y="0"/>
                    <a:pt x="560627" y="47252"/>
                    <a:pt x="560627" y="105541"/>
                  </a:cubicBezTo>
                  <a:lnTo>
                    <a:pt x="560627" y="1216236"/>
                  </a:lnTo>
                  <a:cubicBezTo>
                    <a:pt x="560627" y="1244227"/>
                    <a:pt x="549508" y="1271072"/>
                    <a:pt x="529715" y="1290865"/>
                  </a:cubicBezTo>
                  <a:cubicBezTo>
                    <a:pt x="509922" y="1310658"/>
                    <a:pt x="483077" y="1321777"/>
                    <a:pt x="455086" y="1321777"/>
                  </a:cubicBezTo>
                  <a:lnTo>
                    <a:pt x="105541" y="1321777"/>
                  </a:lnTo>
                  <a:cubicBezTo>
                    <a:pt x="77550" y="1321777"/>
                    <a:pt x="50705" y="1310658"/>
                    <a:pt x="30912" y="1290865"/>
                  </a:cubicBezTo>
                  <a:cubicBezTo>
                    <a:pt x="11119" y="1271072"/>
                    <a:pt x="0" y="1244227"/>
                    <a:pt x="0" y="1216236"/>
                  </a:cubicBezTo>
                  <a:lnTo>
                    <a:pt x="0" y="105541"/>
                  </a:lnTo>
                  <a:cubicBezTo>
                    <a:pt x="0" y="77550"/>
                    <a:pt x="11119" y="50705"/>
                    <a:pt x="30912" y="30912"/>
                  </a:cubicBezTo>
                  <a:cubicBezTo>
                    <a:pt x="50705" y="11119"/>
                    <a:pt x="77550" y="0"/>
                    <a:pt x="105541" y="0"/>
                  </a:cubicBezTo>
                  <a:close/>
                </a:path>
              </a:pathLst>
            </a:custGeom>
            <a:ln w="9525" cap="rnd">
              <a:solidFill>
                <a:srgbClr val="FFFFFF"/>
              </a:solidFill>
              <a:prstDash val="solid"/>
              <a:round/>
            </a:ln>
          </p:spPr>
        </p:sp>
        <p:sp>
          <p:nvSpPr>
            <p:cNvPr id="11" name="TextBox 11"/>
            <p:cNvSpPr txBox="1"/>
            <p:nvPr/>
          </p:nvSpPr>
          <p:spPr>
            <a:xfrm>
              <a:off x="0" y="-38100"/>
              <a:ext cx="560627" cy="1359877"/>
            </a:xfrm>
            <a:prstGeom prst="rect">
              <a:avLst/>
            </a:prstGeom>
          </p:spPr>
          <p:txBody>
            <a:bodyPr lIns="50800" tIns="50800" rIns="50800" bIns="50800" rtlCol="0" anchor="ctr"/>
            <a:lstStyle/>
            <a:p>
              <a:pPr algn="ctr">
                <a:lnSpc>
                  <a:spcPts val="2659"/>
                </a:lnSpc>
                <a:spcBef>
                  <a:spcPct val="0"/>
                </a:spcBef>
              </a:pPr>
              <a:endParaRPr/>
            </a:p>
          </p:txBody>
        </p:sp>
      </p:grpSp>
      <p:grpSp>
        <p:nvGrpSpPr>
          <p:cNvPr id="12" name="Group 12"/>
          <p:cNvGrpSpPr/>
          <p:nvPr/>
        </p:nvGrpSpPr>
        <p:grpSpPr>
          <a:xfrm>
            <a:off x="4651096" y="3861721"/>
            <a:ext cx="5619389" cy="5461105"/>
            <a:chOff x="0" y="0"/>
            <a:chExt cx="870590" cy="846068"/>
          </a:xfrm>
        </p:grpSpPr>
        <p:sp>
          <p:nvSpPr>
            <p:cNvPr id="13" name="Freeform 13"/>
            <p:cNvSpPr/>
            <p:nvPr/>
          </p:nvSpPr>
          <p:spPr>
            <a:xfrm>
              <a:off x="0" y="0"/>
              <a:ext cx="870590" cy="846068"/>
            </a:xfrm>
            <a:custGeom>
              <a:avLst/>
              <a:gdLst/>
              <a:ahLst/>
              <a:cxnLst/>
              <a:rect l="l" t="t" r="r" b="b"/>
              <a:pathLst>
                <a:path w="870590" h="846068">
                  <a:moveTo>
                    <a:pt x="100573" y="0"/>
                  </a:moveTo>
                  <a:lnTo>
                    <a:pt x="770017" y="0"/>
                  </a:lnTo>
                  <a:cubicBezTo>
                    <a:pt x="796691" y="0"/>
                    <a:pt x="822272" y="10596"/>
                    <a:pt x="841133" y="29457"/>
                  </a:cubicBezTo>
                  <a:cubicBezTo>
                    <a:pt x="859994" y="48318"/>
                    <a:pt x="870590" y="73900"/>
                    <a:pt x="870590" y="100573"/>
                  </a:cubicBezTo>
                  <a:lnTo>
                    <a:pt x="870590" y="745495"/>
                  </a:lnTo>
                  <a:cubicBezTo>
                    <a:pt x="870590" y="801040"/>
                    <a:pt x="825562" y="846068"/>
                    <a:pt x="770017" y="846068"/>
                  </a:cubicBezTo>
                  <a:lnTo>
                    <a:pt x="100573" y="846068"/>
                  </a:lnTo>
                  <a:cubicBezTo>
                    <a:pt x="73900" y="846068"/>
                    <a:pt x="48318" y="835472"/>
                    <a:pt x="29457" y="816611"/>
                  </a:cubicBezTo>
                  <a:cubicBezTo>
                    <a:pt x="10596" y="797750"/>
                    <a:pt x="0" y="772169"/>
                    <a:pt x="0" y="745495"/>
                  </a:cubicBezTo>
                  <a:lnTo>
                    <a:pt x="0" y="100573"/>
                  </a:lnTo>
                  <a:cubicBezTo>
                    <a:pt x="0" y="73900"/>
                    <a:pt x="10596" y="48318"/>
                    <a:pt x="29457" y="29457"/>
                  </a:cubicBezTo>
                  <a:cubicBezTo>
                    <a:pt x="48318" y="10596"/>
                    <a:pt x="73900" y="0"/>
                    <a:pt x="100573" y="0"/>
                  </a:cubicBezTo>
                  <a:close/>
                </a:path>
              </a:pathLst>
            </a:custGeom>
            <a:blipFill>
              <a:blip r:embed="rId3"/>
              <a:stretch>
                <a:fillRect l="-22933" r="-22933"/>
              </a:stretch>
            </a:blipFill>
            <a:ln w="19050" cap="rnd">
              <a:solidFill>
                <a:srgbClr val="FFFFFF"/>
              </a:solidFill>
              <a:prstDash val="solid"/>
              <a:round/>
            </a:ln>
          </p:spPr>
        </p:sp>
      </p:grpSp>
      <p:grpSp>
        <p:nvGrpSpPr>
          <p:cNvPr id="14" name="Group 14"/>
          <p:cNvGrpSpPr/>
          <p:nvPr/>
        </p:nvGrpSpPr>
        <p:grpSpPr>
          <a:xfrm>
            <a:off x="-1512457" y="3861721"/>
            <a:ext cx="5761025" cy="5461105"/>
            <a:chOff x="0" y="0"/>
            <a:chExt cx="892533" cy="846068"/>
          </a:xfrm>
        </p:grpSpPr>
        <p:sp>
          <p:nvSpPr>
            <p:cNvPr id="15" name="Freeform 15"/>
            <p:cNvSpPr/>
            <p:nvPr/>
          </p:nvSpPr>
          <p:spPr>
            <a:xfrm>
              <a:off x="0" y="0"/>
              <a:ext cx="892534" cy="846068"/>
            </a:xfrm>
            <a:custGeom>
              <a:avLst/>
              <a:gdLst/>
              <a:ahLst/>
              <a:cxnLst/>
              <a:rect l="l" t="t" r="r" b="b"/>
              <a:pathLst>
                <a:path w="892534" h="846068">
                  <a:moveTo>
                    <a:pt x="98101" y="0"/>
                  </a:moveTo>
                  <a:lnTo>
                    <a:pt x="794433" y="0"/>
                  </a:lnTo>
                  <a:cubicBezTo>
                    <a:pt x="848612" y="0"/>
                    <a:pt x="892534" y="43921"/>
                    <a:pt x="892534" y="98101"/>
                  </a:cubicBezTo>
                  <a:lnTo>
                    <a:pt x="892534" y="747967"/>
                  </a:lnTo>
                  <a:cubicBezTo>
                    <a:pt x="892534" y="802147"/>
                    <a:pt x="848612" y="846068"/>
                    <a:pt x="794433" y="846068"/>
                  </a:cubicBezTo>
                  <a:lnTo>
                    <a:pt x="98101" y="846068"/>
                  </a:lnTo>
                  <a:cubicBezTo>
                    <a:pt x="43921" y="846068"/>
                    <a:pt x="0" y="802147"/>
                    <a:pt x="0" y="747967"/>
                  </a:cubicBezTo>
                  <a:lnTo>
                    <a:pt x="0" y="98101"/>
                  </a:lnTo>
                  <a:cubicBezTo>
                    <a:pt x="0" y="43921"/>
                    <a:pt x="43921" y="0"/>
                    <a:pt x="98101" y="0"/>
                  </a:cubicBezTo>
                  <a:close/>
                </a:path>
              </a:pathLst>
            </a:custGeom>
            <a:blipFill>
              <a:blip r:embed="rId4"/>
              <a:stretch>
                <a:fillRect r="-42279"/>
              </a:stretch>
            </a:blipFill>
            <a:ln w="19050" cap="rnd">
              <a:solidFill>
                <a:srgbClr val="FFFFFF"/>
              </a:solidFill>
              <a:prstDash val="solid"/>
              <a:round/>
            </a:ln>
          </p:spPr>
        </p:sp>
      </p:grpSp>
      <p:grpSp>
        <p:nvGrpSpPr>
          <p:cNvPr id="16" name="Group 16"/>
          <p:cNvGrpSpPr/>
          <p:nvPr/>
        </p:nvGrpSpPr>
        <p:grpSpPr>
          <a:xfrm rot="5400000">
            <a:off x="-1107542" y="-1290395"/>
            <a:ext cx="1529929" cy="6532395"/>
            <a:chOff x="0" y="0"/>
            <a:chExt cx="142595" cy="608844"/>
          </a:xfrm>
        </p:grpSpPr>
        <p:sp>
          <p:nvSpPr>
            <p:cNvPr id="17" name="Freeform 17"/>
            <p:cNvSpPr/>
            <p:nvPr/>
          </p:nvSpPr>
          <p:spPr>
            <a:xfrm>
              <a:off x="0" y="0"/>
              <a:ext cx="142595" cy="608844"/>
            </a:xfrm>
            <a:custGeom>
              <a:avLst/>
              <a:gdLst/>
              <a:ahLst/>
              <a:cxnLst/>
              <a:rect l="l" t="t" r="r" b="b"/>
              <a:pathLst>
                <a:path w="142595" h="608844">
                  <a:moveTo>
                    <a:pt x="71298" y="0"/>
                  </a:moveTo>
                  <a:lnTo>
                    <a:pt x="71298" y="0"/>
                  </a:lnTo>
                  <a:cubicBezTo>
                    <a:pt x="90207" y="0"/>
                    <a:pt x="108342" y="7512"/>
                    <a:pt x="121713" y="20883"/>
                  </a:cubicBezTo>
                  <a:cubicBezTo>
                    <a:pt x="135084" y="34253"/>
                    <a:pt x="142595" y="52388"/>
                    <a:pt x="142595" y="71298"/>
                  </a:cubicBezTo>
                  <a:lnTo>
                    <a:pt x="142595" y="537546"/>
                  </a:lnTo>
                  <a:cubicBezTo>
                    <a:pt x="142595" y="576923"/>
                    <a:pt x="110674" y="608844"/>
                    <a:pt x="71298" y="608844"/>
                  </a:cubicBezTo>
                  <a:lnTo>
                    <a:pt x="71298" y="608844"/>
                  </a:lnTo>
                  <a:cubicBezTo>
                    <a:pt x="31921" y="608844"/>
                    <a:pt x="0" y="576923"/>
                    <a:pt x="0" y="537546"/>
                  </a:cubicBezTo>
                  <a:lnTo>
                    <a:pt x="0" y="71298"/>
                  </a:lnTo>
                  <a:cubicBezTo>
                    <a:pt x="0" y="31921"/>
                    <a:pt x="31921" y="0"/>
                    <a:pt x="71298" y="0"/>
                  </a:cubicBezTo>
                  <a:close/>
                </a:path>
              </a:pathLst>
            </a:custGeom>
            <a:ln w="9525" cap="rnd">
              <a:solidFill>
                <a:srgbClr val="FFFFFF"/>
              </a:solidFill>
              <a:prstDash val="solid"/>
              <a:round/>
            </a:ln>
          </p:spPr>
        </p:sp>
        <p:sp>
          <p:nvSpPr>
            <p:cNvPr id="18" name="TextBox 18"/>
            <p:cNvSpPr txBox="1"/>
            <p:nvPr/>
          </p:nvSpPr>
          <p:spPr>
            <a:xfrm>
              <a:off x="0" y="-38100"/>
              <a:ext cx="142595" cy="646944"/>
            </a:xfrm>
            <a:prstGeom prst="rect">
              <a:avLst/>
            </a:prstGeom>
          </p:spPr>
          <p:txBody>
            <a:bodyPr lIns="50800" tIns="50800" rIns="50800" bIns="50800" rtlCol="0" anchor="ctr"/>
            <a:lstStyle/>
            <a:p>
              <a:pPr algn="ctr">
                <a:lnSpc>
                  <a:spcPts val="2659"/>
                </a:lnSpc>
                <a:spcBef>
                  <a:spcPct val="0"/>
                </a:spcBef>
              </a:pPr>
              <a:endParaRPr/>
            </a:p>
          </p:txBody>
        </p:sp>
      </p:grpSp>
      <p:grpSp>
        <p:nvGrpSpPr>
          <p:cNvPr id="19" name="Group 19"/>
          <p:cNvGrpSpPr/>
          <p:nvPr/>
        </p:nvGrpSpPr>
        <p:grpSpPr>
          <a:xfrm rot="-10800000">
            <a:off x="-122871" y="3861721"/>
            <a:ext cx="2496542" cy="5461105"/>
            <a:chOff x="0" y="0"/>
            <a:chExt cx="657526" cy="1438316"/>
          </a:xfrm>
        </p:grpSpPr>
        <p:sp>
          <p:nvSpPr>
            <p:cNvPr id="20" name="Freeform 20"/>
            <p:cNvSpPr/>
            <p:nvPr/>
          </p:nvSpPr>
          <p:spPr>
            <a:xfrm>
              <a:off x="0" y="0"/>
              <a:ext cx="657526" cy="1438316"/>
            </a:xfrm>
            <a:custGeom>
              <a:avLst/>
              <a:gdLst/>
              <a:ahLst/>
              <a:cxnLst/>
              <a:rect l="l" t="t" r="r" b="b"/>
              <a:pathLst>
                <a:path w="657526" h="1438316">
                  <a:moveTo>
                    <a:pt x="0" y="0"/>
                  </a:moveTo>
                  <a:lnTo>
                    <a:pt x="657526" y="0"/>
                  </a:lnTo>
                  <a:lnTo>
                    <a:pt x="657526" y="1438316"/>
                  </a:lnTo>
                  <a:lnTo>
                    <a:pt x="0" y="1438316"/>
                  </a:lnTo>
                  <a:close/>
                </a:path>
              </a:pathLst>
            </a:custGeom>
            <a:gradFill rotWithShape="1">
              <a:gsLst>
                <a:gs pos="0">
                  <a:srgbClr val="102227">
                    <a:alpha val="0"/>
                  </a:srgbClr>
                </a:gs>
                <a:gs pos="50000">
                  <a:srgbClr val="1C3741">
                    <a:alpha val="50000"/>
                  </a:srgbClr>
                </a:gs>
                <a:gs pos="100000">
                  <a:srgbClr val="0D272E">
                    <a:alpha val="100000"/>
                  </a:srgbClr>
                </a:gs>
              </a:gsLst>
              <a:lin ang="0"/>
            </a:gradFill>
          </p:spPr>
        </p:sp>
        <p:sp>
          <p:nvSpPr>
            <p:cNvPr id="21" name="TextBox 21"/>
            <p:cNvSpPr txBox="1"/>
            <p:nvPr/>
          </p:nvSpPr>
          <p:spPr>
            <a:xfrm>
              <a:off x="0" y="-38100"/>
              <a:ext cx="657526" cy="1476416"/>
            </a:xfrm>
            <a:prstGeom prst="rect">
              <a:avLst/>
            </a:prstGeom>
          </p:spPr>
          <p:txBody>
            <a:bodyPr lIns="50800" tIns="50800" rIns="50800" bIns="50800" rtlCol="0" anchor="ctr"/>
            <a:lstStyle/>
            <a:p>
              <a:pPr algn="ctr">
                <a:lnSpc>
                  <a:spcPts val="2659"/>
                </a:lnSpc>
              </a:pPr>
              <a:endParaRPr/>
            </a:p>
          </p:txBody>
        </p:sp>
      </p:grpSp>
      <p:sp>
        <p:nvSpPr>
          <p:cNvPr id="22" name="TextBox 22"/>
          <p:cNvSpPr txBox="1"/>
          <p:nvPr/>
        </p:nvSpPr>
        <p:spPr>
          <a:xfrm>
            <a:off x="11612623" y="5798523"/>
            <a:ext cx="4912834" cy="688975"/>
          </a:xfrm>
          <a:prstGeom prst="rect">
            <a:avLst/>
          </a:prstGeom>
        </p:spPr>
        <p:txBody>
          <a:bodyPr lIns="0" tIns="0" rIns="0" bIns="0" rtlCol="0" anchor="t">
            <a:spAutoFit/>
          </a:bodyPr>
          <a:lstStyle/>
          <a:p>
            <a:pPr algn="l">
              <a:lnSpc>
                <a:spcPts val="4700"/>
              </a:lnSpc>
            </a:pPr>
            <a:r>
              <a:rPr lang="en-US" sz="5000">
                <a:solidFill>
                  <a:srgbClr val="FFFFFF"/>
                </a:solidFill>
                <a:latin typeface="Perandory Condensed"/>
                <a:ea typeface="Perandory Condensed"/>
                <a:cs typeface="Perandory Condensed"/>
                <a:sym typeface="Perandory Condensed"/>
              </a:rPr>
              <a:t>CONCLUSION 02</a:t>
            </a:r>
          </a:p>
        </p:txBody>
      </p:sp>
      <p:sp>
        <p:nvSpPr>
          <p:cNvPr id="23" name="TextBox 23"/>
          <p:cNvSpPr txBox="1"/>
          <p:nvPr/>
        </p:nvSpPr>
        <p:spPr>
          <a:xfrm>
            <a:off x="11612623" y="1466519"/>
            <a:ext cx="4912834" cy="688975"/>
          </a:xfrm>
          <a:prstGeom prst="rect">
            <a:avLst/>
          </a:prstGeom>
        </p:spPr>
        <p:txBody>
          <a:bodyPr lIns="0" tIns="0" rIns="0" bIns="0" rtlCol="0" anchor="t">
            <a:spAutoFit/>
          </a:bodyPr>
          <a:lstStyle/>
          <a:p>
            <a:pPr algn="l">
              <a:lnSpc>
                <a:spcPts val="4700"/>
              </a:lnSpc>
            </a:pPr>
            <a:r>
              <a:rPr lang="en-US" sz="5000">
                <a:solidFill>
                  <a:srgbClr val="FFFFFF"/>
                </a:solidFill>
                <a:latin typeface="Perandory Condensed"/>
                <a:ea typeface="Perandory Condensed"/>
                <a:cs typeface="Perandory Condensed"/>
                <a:sym typeface="Perandory Condensed"/>
              </a:rPr>
              <a:t>CONCLUSION 01</a:t>
            </a:r>
          </a:p>
        </p:txBody>
      </p:sp>
      <p:sp>
        <p:nvSpPr>
          <p:cNvPr id="24" name="TextBox 24"/>
          <p:cNvSpPr txBox="1"/>
          <p:nvPr/>
        </p:nvSpPr>
        <p:spPr>
          <a:xfrm>
            <a:off x="3427490" y="1238250"/>
            <a:ext cx="8529608" cy="2076450"/>
          </a:xfrm>
          <a:prstGeom prst="rect">
            <a:avLst/>
          </a:prstGeom>
        </p:spPr>
        <p:txBody>
          <a:bodyPr lIns="0" tIns="0" rIns="0" bIns="0" rtlCol="0" anchor="t">
            <a:spAutoFit/>
          </a:bodyPr>
          <a:lstStyle/>
          <a:p>
            <a:pPr algn="l">
              <a:lnSpc>
                <a:spcPts val="14100"/>
              </a:lnSpc>
            </a:pPr>
            <a:r>
              <a:rPr lang="en-US" sz="15000">
                <a:solidFill>
                  <a:srgbClr val="FFFFFF"/>
                </a:solidFill>
                <a:latin typeface="Perandory Condensed"/>
                <a:ea typeface="Perandory Condensed"/>
                <a:cs typeface="Perandory Condensed"/>
                <a:sym typeface="Perandory Condensed"/>
              </a:rPr>
              <a:t>CONCLUSION</a:t>
            </a:r>
          </a:p>
        </p:txBody>
      </p:sp>
      <p:sp>
        <p:nvSpPr>
          <p:cNvPr id="25" name="TextBox 25"/>
          <p:cNvSpPr txBox="1"/>
          <p:nvPr/>
        </p:nvSpPr>
        <p:spPr>
          <a:xfrm>
            <a:off x="11478634" y="6735963"/>
            <a:ext cx="5780666" cy="2323465"/>
          </a:xfrm>
          <a:prstGeom prst="rect">
            <a:avLst/>
          </a:prstGeom>
        </p:spPr>
        <p:txBody>
          <a:bodyPr lIns="0" tIns="0" rIns="0" bIns="0" rtlCol="0" anchor="t">
            <a:spAutoFit/>
          </a:bodyPr>
          <a:lstStyle/>
          <a:p>
            <a:pPr algn="l">
              <a:lnSpc>
                <a:spcPts val="2660"/>
              </a:lnSpc>
            </a:pPr>
            <a:r>
              <a:rPr lang="en-US" sz="1900" spc="-91">
                <a:solidFill>
                  <a:srgbClr val="FFFFFF"/>
                </a:solidFill>
                <a:latin typeface="HK Grotesk"/>
                <a:ea typeface="HK Grotesk"/>
                <a:cs typeface="HK Grotesk"/>
                <a:sym typeface="HK Grotesk"/>
              </a:rPr>
              <a:t>Lorem ipsum dolor sit amet, consectetur adipiscing elit. Nulla faucibus pretium nunc, ut accumsan leo tempus vel. Vivamus ultricies vitae felis eget ultricies. Donec commodo euismod sapien, quis sagittis leo blandit eget. Mauris dictum viverra congue. Vestibulum maximus luctus nunc eget facilisis. Nullam vestibulum pulvinar facilisis. Sed lacinia ipsum quis odio eleifend, eget luctus ligula bibendum.</a:t>
            </a:r>
          </a:p>
        </p:txBody>
      </p:sp>
      <p:sp>
        <p:nvSpPr>
          <p:cNvPr id="26" name="TextBox 26"/>
          <p:cNvSpPr txBox="1"/>
          <p:nvPr/>
        </p:nvSpPr>
        <p:spPr>
          <a:xfrm>
            <a:off x="11478634" y="2403958"/>
            <a:ext cx="5780666" cy="2323465"/>
          </a:xfrm>
          <a:prstGeom prst="rect">
            <a:avLst/>
          </a:prstGeom>
        </p:spPr>
        <p:txBody>
          <a:bodyPr lIns="0" tIns="0" rIns="0" bIns="0" rtlCol="0" anchor="t">
            <a:spAutoFit/>
          </a:bodyPr>
          <a:lstStyle/>
          <a:p>
            <a:pPr algn="l">
              <a:lnSpc>
                <a:spcPts val="2660"/>
              </a:lnSpc>
            </a:pPr>
            <a:r>
              <a:rPr lang="en-US" sz="1900" spc="-91">
                <a:solidFill>
                  <a:srgbClr val="FFFFFF"/>
                </a:solidFill>
                <a:latin typeface="HK Grotesk"/>
                <a:ea typeface="HK Grotesk"/>
                <a:cs typeface="HK Grotesk"/>
                <a:sym typeface="HK Grotesk"/>
              </a:rPr>
              <a:t>Lorem ipsum dolor sit amet, consectetur adipiscing elit. Nulla faucibus pretium nunc, ut accumsan leo tempus vel. Vivamus ultricies vitae felis eget ultricies. Donec commodo euismod sapien, quis sagittis leo blandit eget. Mauris dictum viverra congue. Vestibulum maximus luctus nunc eget facilisis. Nullam vestibulum pulvinar facilisis. Sed lacinia ipsum quis odio eleifend, eget luctus ligula bibendum.</a:t>
            </a:r>
          </a:p>
        </p:txBody>
      </p:sp>
    </p:spTree>
    <p:extLst>
      <p:ext uri="{BB962C8B-B14F-4D97-AF65-F5344CB8AC3E}">
        <p14:creationId xmlns:p14="http://schemas.microsoft.com/office/powerpoint/2010/main" val="34106143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313" b="-9313"/>
            </a:stretch>
          </a:blipFill>
        </p:spPr>
      </p:sp>
      <p:grpSp>
        <p:nvGrpSpPr>
          <p:cNvPr id="3" name="Group 3"/>
          <p:cNvGrpSpPr/>
          <p:nvPr/>
        </p:nvGrpSpPr>
        <p:grpSpPr>
          <a:xfrm rot="5400000">
            <a:off x="6120510" y="-820819"/>
            <a:ext cx="5962156" cy="17386098"/>
            <a:chOff x="0" y="0"/>
            <a:chExt cx="555696" cy="1620450"/>
          </a:xfrm>
        </p:grpSpPr>
        <p:sp>
          <p:nvSpPr>
            <p:cNvPr id="4" name="Freeform 4"/>
            <p:cNvSpPr/>
            <p:nvPr/>
          </p:nvSpPr>
          <p:spPr>
            <a:xfrm>
              <a:off x="0" y="0"/>
              <a:ext cx="555696" cy="1620450"/>
            </a:xfrm>
            <a:custGeom>
              <a:avLst/>
              <a:gdLst/>
              <a:ahLst/>
              <a:cxnLst/>
              <a:rect l="l" t="t" r="r" b="b"/>
              <a:pathLst>
                <a:path w="555696" h="1620450">
                  <a:moveTo>
                    <a:pt x="68821" y="0"/>
                  </a:moveTo>
                  <a:lnTo>
                    <a:pt x="486875" y="0"/>
                  </a:lnTo>
                  <a:cubicBezTo>
                    <a:pt x="524883" y="0"/>
                    <a:pt x="555696" y="30812"/>
                    <a:pt x="555696" y="68821"/>
                  </a:cubicBezTo>
                  <a:lnTo>
                    <a:pt x="555696" y="1551629"/>
                  </a:lnTo>
                  <a:cubicBezTo>
                    <a:pt x="555696" y="1569882"/>
                    <a:pt x="548445" y="1587387"/>
                    <a:pt x="535538" y="1600293"/>
                  </a:cubicBezTo>
                  <a:cubicBezTo>
                    <a:pt x="522632" y="1613200"/>
                    <a:pt x="505127" y="1620450"/>
                    <a:pt x="486875" y="1620450"/>
                  </a:cubicBezTo>
                  <a:lnTo>
                    <a:pt x="68821" y="1620450"/>
                  </a:lnTo>
                  <a:cubicBezTo>
                    <a:pt x="50569" y="1620450"/>
                    <a:pt x="33064" y="1613200"/>
                    <a:pt x="20157" y="1600293"/>
                  </a:cubicBezTo>
                  <a:cubicBezTo>
                    <a:pt x="7251" y="1587387"/>
                    <a:pt x="0" y="1569882"/>
                    <a:pt x="0" y="1551629"/>
                  </a:cubicBezTo>
                  <a:lnTo>
                    <a:pt x="0" y="68821"/>
                  </a:lnTo>
                  <a:cubicBezTo>
                    <a:pt x="0" y="50569"/>
                    <a:pt x="7251" y="33064"/>
                    <a:pt x="20157" y="20157"/>
                  </a:cubicBezTo>
                  <a:cubicBezTo>
                    <a:pt x="33064" y="7251"/>
                    <a:pt x="50569" y="0"/>
                    <a:pt x="68821" y="0"/>
                  </a:cubicBezTo>
                  <a:close/>
                </a:path>
              </a:pathLst>
            </a:custGeom>
            <a:ln w="19050" cap="rnd">
              <a:solidFill>
                <a:srgbClr val="353D27"/>
              </a:solidFill>
              <a:prstDash val="solid"/>
              <a:round/>
            </a:ln>
          </p:spPr>
        </p:sp>
        <p:sp>
          <p:nvSpPr>
            <p:cNvPr id="5" name="TextBox 5"/>
            <p:cNvSpPr txBox="1"/>
            <p:nvPr/>
          </p:nvSpPr>
          <p:spPr>
            <a:xfrm>
              <a:off x="0" y="-38100"/>
              <a:ext cx="555696" cy="1658550"/>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1001280" y="-454174"/>
            <a:ext cx="20252465" cy="2523352"/>
            <a:chOff x="0" y="0"/>
            <a:chExt cx="3137637" cy="390933"/>
          </a:xfrm>
        </p:grpSpPr>
        <p:sp>
          <p:nvSpPr>
            <p:cNvPr id="7" name="Freeform 7"/>
            <p:cNvSpPr/>
            <p:nvPr/>
          </p:nvSpPr>
          <p:spPr>
            <a:xfrm>
              <a:off x="0" y="0"/>
              <a:ext cx="3137637" cy="390933"/>
            </a:xfrm>
            <a:custGeom>
              <a:avLst/>
              <a:gdLst/>
              <a:ahLst/>
              <a:cxnLst/>
              <a:rect l="l" t="t" r="r" b="b"/>
              <a:pathLst>
                <a:path w="3137637" h="390933">
                  <a:moveTo>
                    <a:pt x="27906" y="0"/>
                  </a:moveTo>
                  <a:lnTo>
                    <a:pt x="3109731" y="0"/>
                  </a:lnTo>
                  <a:cubicBezTo>
                    <a:pt x="3117132" y="0"/>
                    <a:pt x="3124230" y="2940"/>
                    <a:pt x="3129463" y="8173"/>
                  </a:cubicBezTo>
                  <a:cubicBezTo>
                    <a:pt x="3134697" y="13407"/>
                    <a:pt x="3137637" y="20505"/>
                    <a:pt x="3137637" y="27906"/>
                  </a:cubicBezTo>
                  <a:lnTo>
                    <a:pt x="3137637" y="363027"/>
                  </a:lnTo>
                  <a:cubicBezTo>
                    <a:pt x="3137637" y="378439"/>
                    <a:pt x="3125143" y="390933"/>
                    <a:pt x="3109731" y="390933"/>
                  </a:cubicBezTo>
                  <a:lnTo>
                    <a:pt x="27906" y="390933"/>
                  </a:lnTo>
                  <a:cubicBezTo>
                    <a:pt x="20505" y="390933"/>
                    <a:pt x="13407" y="387993"/>
                    <a:pt x="8173" y="382760"/>
                  </a:cubicBezTo>
                  <a:cubicBezTo>
                    <a:pt x="2940" y="377526"/>
                    <a:pt x="0" y="370429"/>
                    <a:pt x="0" y="363027"/>
                  </a:cubicBezTo>
                  <a:lnTo>
                    <a:pt x="0" y="27906"/>
                  </a:lnTo>
                  <a:cubicBezTo>
                    <a:pt x="0" y="12494"/>
                    <a:pt x="12494" y="0"/>
                    <a:pt x="27906" y="0"/>
                  </a:cubicBezTo>
                  <a:close/>
                </a:path>
              </a:pathLst>
            </a:custGeom>
            <a:blipFill>
              <a:blip r:embed="rId3"/>
              <a:stretch>
                <a:fillRect l="-5770" t="-619189" r="-67362" b="-206606"/>
              </a:stretch>
            </a:blipFill>
            <a:ln w="19050" cap="rnd">
              <a:solidFill>
                <a:srgbClr val="1B3740"/>
              </a:solidFill>
              <a:prstDash val="solid"/>
              <a:round/>
            </a:ln>
          </p:spPr>
        </p:sp>
      </p:grpSp>
      <p:grpSp>
        <p:nvGrpSpPr>
          <p:cNvPr id="8" name="Group 8"/>
          <p:cNvGrpSpPr/>
          <p:nvPr/>
        </p:nvGrpSpPr>
        <p:grpSpPr>
          <a:xfrm rot="-5400000">
            <a:off x="8332472" y="-9060425"/>
            <a:ext cx="1623055" cy="19496827"/>
            <a:chOff x="0" y="0"/>
            <a:chExt cx="427471" cy="5134967"/>
          </a:xfrm>
        </p:grpSpPr>
        <p:sp>
          <p:nvSpPr>
            <p:cNvPr id="9" name="Freeform 9"/>
            <p:cNvSpPr/>
            <p:nvPr/>
          </p:nvSpPr>
          <p:spPr>
            <a:xfrm>
              <a:off x="0" y="0"/>
              <a:ext cx="427471" cy="5134967"/>
            </a:xfrm>
            <a:custGeom>
              <a:avLst/>
              <a:gdLst/>
              <a:ahLst/>
              <a:cxnLst/>
              <a:rect l="l" t="t" r="r" b="b"/>
              <a:pathLst>
                <a:path w="427471" h="5134967">
                  <a:moveTo>
                    <a:pt x="0" y="0"/>
                  </a:moveTo>
                  <a:lnTo>
                    <a:pt x="427471" y="0"/>
                  </a:lnTo>
                  <a:lnTo>
                    <a:pt x="427471" y="5134967"/>
                  </a:lnTo>
                  <a:lnTo>
                    <a:pt x="0" y="5134967"/>
                  </a:lnTo>
                  <a:close/>
                </a:path>
              </a:pathLst>
            </a:custGeom>
            <a:gradFill rotWithShape="1">
              <a:gsLst>
                <a:gs pos="0">
                  <a:srgbClr val="102227">
                    <a:alpha val="0"/>
                  </a:srgbClr>
                </a:gs>
                <a:gs pos="50000">
                  <a:srgbClr val="5D6352">
                    <a:alpha val="49500"/>
                  </a:srgbClr>
                </a:gs>
                <a:gs pos="100000">
                  <a:srgbClr val="454D38">
                    <a:alpha val="100000"/>
                  </a:srgbClr>
                </a:gs>
              </a:gsLst>
              <a:lin ang="0"/>
            </a:gradFill>
          </p:spPr>
        </p:sp>
        <p:sp>
          <p:nvSpPr>
            <p:cNvPr id="10" name="TextBox 10"/>
            <p:cNvSpPr txBox="1"/>
            <p:nvPr/>
          </p:nvSpPr>
          <p:spPr>
            <a:xfrm>
              <a:off x="0" y="-38100"/>
              <a:ext cx="427471" cy="5173067"/>
            </a:xfrm>
            <a:prstGeom prst="rect">
              <a:avLst/>
            </a:prstGeom>
          </p:spPr>
          <p:txBody>
            <a:bodyPr lIns="50800" tIns="50800" rIns="50800" bIns="50800" rtlCol="0" anchor="ctr"/>
            <a:lstStyle/>
            <a:p>
              <a:pPr marL="0" lvl="0" indent="0" algn="ctr">
                <a:lnSpc>
                  <a:spcPts val="2659"/>
                </a:lnSpc>
                <a:spcBef>
                  <a:spcPct val="0"/>
                </a:spcBef>
              </a:pPr>
              <a:endParaRPr/>
            </a:p>
          </p:txBody>
        </p:sp>
      </p:grpSp>
      <p:grpSp>
        <p:nvGrpSpPr>
          <p:cNvPr id="11" name="Group 11"/>
          <p:cNvGrpSpPr/>
          <p:nvPr/>
        </p:nvGrpSpPr>
        <p:grpSpPr>
          <a:xfrm rot="5400000">
            <a:off x="-852906" y="2658812"/>
            <a:ext cx="9039733" cy="5410355"/>
            <a:chOff x="0" y="0"/>
            <a:chExt cx="842537" cy="504266"/>
          </a:xfrm>
        </p:grpSpPr>
        <p:sp>
          <p:nvSpPr>
            <p:cNvPr id="12" name="Freeform 12"/>
            <p:cNvSpPr/>
            <p:nvPr/>
          </p:nvSpPr>
          <p:spPr>
            <a:xfrm>
              <a:off x="0" y="0"/>
              <a:ext cx="842537" cy="504266"/>
            </a:xfrm>
            <a:custGeom>
              <a:avLst/>
              <a:gdLst/>
              <a:ahLst/>
              <a:cxnLst/>
              <a:rect l="l" t="t" r="r" b="b"/>
              <a:pathLst>
                <a:path w="842537" h="504266">
                  <a:moveTo>
                    <a:pt x="73653" y="0"/>
                  </a:moveTo>
                  <a:lnTo>
                    <a:pt x="768884" y="0"/>
                  </a:lnTo>
                  <a:cubicBezTo>
                    <a:pt x="788418" y="0"/>
                    <a:pt x="807152" y="7760"/>
                    <a:pt x="820965" y="21573"/>
                  </a:cubicBezTo>
                  <a:cubicBezTo>
                    <a:pt x="834778" y="35385"/>
                    <a:pt x="842537" y="54119"/>
                    <a:pt x="842537" y="73653"/>
                  </a:cubicBezTo>
                  <a:lnTo>
                    <a:pt x="842537" y="430612"/>
                  </a:lnTo>
                  <a:cubicBezTo>
                    <a:pt x="842537" y="471290"/>
                    <a:pt x="809562" y="504266"/>
                    <a:pt x="768884" y="504266"/>
                  </a:cubicBezTo>
                  <a:lnTo>
                    <a:pt x="73653" y="504266"/>
                  </a:lnTo>
                  <a:cubicBezTo>
                    <a:pt x="32976" y="504266"/>
                    <a:pt x="0" y="471290"/>
                    <a:pt x="0" y="430612"/>
                  </a:cubicBezTo>
                  <a:lnTo>
                    <a:pt x="0" y="73653"/>
                  </a:lnTo>
                  <a:cubicBezTo>
                    <a:pt x="0" y="32976"/>
                    <a:pt x="32976" y="0"/>
                    <a:pt x="73653" y="0"/>
                  </a:cubicBezTo>
                  <a:close/>
                </a:path>
              </a:pathLst>
            </a:custGeom>
            <a:ln w="19050" cap="rnd">
              <a:solidFill>
                <a:srgbClr val="FFFFFF"/>
              </a:solidFill>
              <a:prstDash val="solid"/>
              <a:round/>
            </a:ln>
          </p:spPr>
        </p:sp>
        <p:sp>
          <p:nvSpPr>
            <p:cNvPr id="13" name="TextBox 13"/>
            <p:cNvSpPr txBox="1"/>
            <p:nvPr/>
          </p:nvSpPr>
          <p:spPr>
            <a:xfrm>
              <a:off x="0" y="-38100"/>
              <a:ext cx="842537" cy="542366"/>
            </a:xfrm>
            <a:prstGeom prst="rect">
              <a:avLst/>
            </a:prstGeom>
          </p:spPr>
          <p:txBody>
            <a:bodyPr lIns="50800" tIns="50800" rIns="50800" bIns="50800" rtlCol="0" anchor="ctr"/>
            <a:lstStyle/>
            <a:p>
              <a:pPr algn="ctr">
                <a:lnSpc>
                  <a:spcPts val="2659"/>
                </a:lnSpc>
                <a:spcBef>
                  <a:spcPct val="0"/>
                </a:spcBef>
              </a:pPr>
              <a:endParaRPr/>
            </a:p>
          </p:txBody>
        </p:sp>
      </p:grpSp>
      <p:grpSp>
        <p:nvGrpSpPr>
          <p:cNvPr id="14" name="Group 14"/>
          <p:cNvGrpSpPr/>
          <p:nvPr/>
        </p:nvGrpSpPr>
        <p:grpSpPr>
          <a:xfrm>
            <a:off x="1179264" y="1028700"/>
            <a:ext cx="4978730" cy="8631103"/>
            <a:chOff x="0" y="0"/>
            <a:chExt cx="771336" cy="1337184"/>
          </a:xfrm>
        </p:grpSpPr>
        <p:sp>
          <p:nvSpPr>
            <p:cNvPr id="15" name="Freeform 15"/>
            <p:cNvSpPr/>
            <p:nvPr/>
          </p:nvSpPr>
          <p:spPr>
            <a:xfrm>
              <a:off x="0" y="0"/>
              <a:ext cx="771336" cy="1337184"/>
            </a:xfrm>
            <a:custGeom>
              <a:avLst/>
              <a:gdLst/>
              <a:ahLst/>
              <a:cxnLst/>
              <a:rect l="l" t="t" r="r" b="b"/>
              <a:pathLst>
                <a:path w="771336" h="1337184">
                  <a:moveTo>
                    <a:pt x="113515" y="0"/>
                  </a:moveTo>
                  <a:lnTo>
                    <a:pt x="657821" y="0"/>
                  </a:lnTo>
                  <a:cubicBezTo>
                    <a:pt x="687927" y="0"/>
                    <a:pt x="716800" y="11960"/>
                    <a:pt x="738088" y="33248"/>
                  </a:cubicBezTo>
                  <a:cubicBezTo>
                    <a:pt x="759376" y="54536"/>
                    <a:pt x="771336" y="83409"/>
                    <a:pt x="771336" y="113515"/>
                  </a:cubicBezTo>
                  <a:lnTo>
                    <a:pt x="771336" y="1223669"/>
                  </a:lnTo>
                  <a:cubicBezTo>
                    <a:pt x="771336" y="1253775"/>
                    <a:pt x="759376" y="1282648"/>
                    <a:pt x="738088" y="1303936"/>
                  </a:cubicBezTo>
                  <a:cubicBezTo>
                    <a:pt x="716800" y="1325224"/>
                    <a:pt x="687927" y="1337184"/>
                    <a:pt x="657821" y="1337184"/>
                  </a:cubicBezTo>
                  <a:lnTo>
                    <a:pt x="113515" y="1337184"/>
                  </a:lnTo>
                  <a:cubicBezTo>
                    <a:pt x="83409" y="1337184"/>
                    <a:pt x="54536" y="1325224"/>
                    <a:pt x="33248" y="1303936"/>
                  </a:cubicBezTo>
                  <a:cubicBezTo>
                    <a:pt x="11960" y="1282648"/>
                    <a:pt x="0" y="1253775"/>
                    <a:pt x="0" y="1223669"/>
                  </a:cubicBezTo>
                  <a:lnTo>
                    <a:pt x="0" y="113515"/>
                  </a:lnTo>
                  <a:cubicBezTo>
                    <a:pt x="0" y="83409"/>
                    <a:pt x="11960" y="54536"/>
                    <a:pt x="33248" y="33248"/>
                  </a:cubicBezTo>
                  <a:cubicBezTo>
                    <a:pt x="54536" y="11960"/>
                    <a:pt x="83409" y="0"/>
                    <a:pt x="113515" y="0"/>
                  </a:cubicBezTo>
                  <a:close/>
                </a:path>
              </a:pathLst>
            </a:custGeom>
            <a:blipFill>
              <a:blip r:embed="rId4"/>
              <a:stretch>
                <a:fillRect t="-1336" b="-1336"/>
              </a:stretch>
            </a:blipFill>
            <a:ln w="19050" cap="rnd">
              <a:solidFill>
                <a:srgbClr val="353D27"/>
              </a:solidFill>
              <a:prstDash val="solid"/>
              <a:round/>
            </a:ln>
          </p:spPr>
        </p:sp>
      </p:grpSp>
      <p:grpSp>
        <p:nvGrpSpPr>
          <p:cNvPr id="16" name="Group 16"/>
          <p:cNvGrpSpPr/>
          <p:nvPr/>
        </p:nvGrpSpPr>
        <p:grpSpPr>
          <a:xfrm rot="5400000">
            <a:off x="11527995" y="4141833"/>
            <a:ext cx="1201806" cy="10260804"/>
            <a:chOff x="0" y="0"/>
            <a:chExt cx="112013" cy="956346"/>
          </a:xfrm>
        </p:grpSpPr>
        <p:sp>
          <p:nvSpPr>
            <p:cNvPr id="17" name="Freeform 17"/>
            <p:cNvSpPr/>
            <p:nvPr/>
          </p:nvSpPr>
          <p:spPr>
            <a:xfrm>
              <a:off x="0" y="0"/>
              <a:ext cx="112013" cy="956346"/>
            </a:xfrm>
            <a:custGeom>
              <a:avLst/>
              <a:gdLst/>
              <a:ahLst/>
              <a:cxnLst/>
              <a:rect l="l" t="t" r="r" b="b"/>
              <a:pathLst>
                <a:path w="112013" h="956346">
                  <a:moveTo>
                    <a:pt x="56006" y="0"/>
                  </a:moveTo>
                  <a:lnTo>
                    <a:pt x="56006" y="0"/>
                  </a:lnTo>
                  <a:cubicBezTo>
                    <a:pt x="86938" y="0"/>
                    <a:pt x="112013" y="25075"/>
                    <a:pt x="112013" y="56006"/>
                  </a:cubicBezTo>
                  <a:lnTo>
                    <a:pt x="112013" y="900339"/>
                  </a:lnTo>
                  <a:cubicBezTo>
                    <a:pt x="112013" y="931271"/>
                    <a:pt x="86938" y="956346"/>
                    <a:pt x="56006" y="956346"/>
                  </a:cubicBezTo>
                  <a:lnTo>
                    <a:pt x="56006" y="956346"/>
                  </a:lnTo>
                  <a:cubicBezTo>
                    <a:pt x="25075" y="956346"/>
                    <a:pt x="0" y="931271"/>
                    <a:pt x="0" y="900339"/>
                  </a:cubicBezTo>
                  <a:lnTo>
                    <a:pt x="0" y="56006"/>
                  </a:lnTo>
                  <a:cubicBezTo>
                    <a:pt x="0" y="25075"/>
                    <a:pt x="25075" y="0"/>
                    <a:pt x="56006" y="0"/>
                  </a:cubicBezTo>
                  <a:close/>
                </a:path>
              </a:pathLst>
            </a:custGeom>
            <a:gradFill rotWithShape="1">
              <a:gsLst>
                <a:gs pos="0">
                  <a:srgbClr val="1A3740">
                    <a:alpha val="30000"/>
                  </a:srgbClr>
                </a:gs>
                <a:gs pos="50000">
                  <a:srgbClr val="A0CDB7">
                    <a:alpha val="25000"/>
                  </a:srgbClr>
                </a:gs>
                <a:gs pos="100000">
                  <a:srgbClr val="1B3841">
                    <a:alpha val="30000"/>
                  </a:srgbClr>
                </a:gs>
              </a:gsLst>
              <a:lin ang="2700000"/>
            </a:gradFill>
            <a:ln w="19050" cap="rnd">
              <a:solidFill>
                <a:srgbClr val="FFFFFF"/>
              </a:solidFill>
              <a:prstDash val="solid"/>
              <a:round/>
            </a:ln>
          </p:spPr>
        </p:sp>
        <p:sp>
          <p:nvSpPr>
            <p:cNvPr id="18" name="TextBox 18"/>
            <p:cNvSpPr txBox="1"/>
            <p:nvPr/>
          </p:nvSpPr>
          <p:spPr>
            <a:xfrm>
              <a:off x="0" y="-38100"/>
              <a:ext cx="112013" cy="994446"/>
            </a:xfrm>
            <a:prstGeom prst="rect">
              <a:avLst/>
            </a:prstGeom>
          </p:spPr>
          <p:txBody>
            <a:bodyPr lIns="50800" tIns="50800" rIns="50800" bIns="50800" rtlCol="0" anchor="ctr"/>
            <a:lstStyle/>
            <a:p>
              <a:pPr marL="0" lvl="0" indent="0" algn="ctr">
                <a:lnSpc>
                  <a:spcPts val="2659"/>
                </a:lnSpc>
                <a:spcBef>
                  <a:spcPct val="0"/>
                </a:spcBef>
              </a:pPr>
              <a:endParaRPr/>
            </a:p>
          </p:txBody>
        </p:sp>
      </p:grpSp>
      <p:sp>
        <p:nvSpPr>
          <p:cNvPr id="19" name="TextBox 19"/>
          <p:cNvSpPr txBox="1"/>
          <p:nvPr/>
        </p:nvSpPr>
        <p:spPr>
          <a:xfrm>
            <a:off x="6998496" y="2814702"/>
            <a:ext cx="8788343" cy="2076450"/>
          </a:xfrm>
          <a:prstGeom prst="rect">
            <a:avLst/>
          </a:prstGeom>
        </p:spPr>
        <p:txBody>
          <a:bodyPr lIns="0" tIns="0" rIns="0" bIns="0" rtlCol="0" anchor="t">
            <a:spAutoFit/>
          </a:bodyPr>
          <a:lstStyle/>
          <a:p>
            <a:pPr algn="l">
              <a:lnSpc>
                <a:spcPts val="14100"/>
              </a:lnSpc>
            </a:pPr>
            <a:r>
              <a:rPr lang="en-US" sz="15000">
                <a:solidFill>
                  <a:srgbClr val="FFFFFF"/>
                </a:solidFill>
                <a:latin typeface="Perandory Condensed"/>
                <a:ea typeface="Perandory Condensed"/>
                <a:cs typeface="Perandory Condensed"/>
                <a:sym typeface="Perandory Condensed"/>
              </a:rPr>
              <a:t>INTRODUCTION</a:t>
            </a:r>
          </a:p>
        </p:txBody>
      </p:sp>
      <p:sp>
        <p:nvSpPr>
          <p:cNvPr id="20" name="TextBox 20"/>
          <p:cNvSpPr txBox="1"/>
          <p:nvPr/>
        </p:nvSpPr>
        <p:spPr>
          <a:xfrm>
            <a:off x="6998496" y="5537335"/>
            <a:ext cx="10260804" cy="2334895"/>
          </a:xfrm>
          <a:prstGeom prst="rect">
            <a:avLst/>
          </a:prstGeom>
        </p:spPr>
        <p:txBody>
          <a:bodyPr lIns="0" tIns="0" rIns="0" bIns="0" rtlCol="0" anchor="t">
            <a:spAutoFit/>
          </a:bodyPr>
          <a:lstStyle/>
          <a:p>
            <a:pPr algn="l">
              <a:lnSpc>
                <a:spcPts val="3079"/>
              </a:lnSpc>
            </a:pPr>
            <a:r>
              <a:rPr lang="en-US" sz="2199" spc="-105">
                <a:solidFill>
                  <a:srgbClr val="FFFFFF"/>
                </a:solidFill>
                <a:latin typeface="HK Grotesk"/>
                <a:ea typeface="HK Grotesk"/>
                <a:cs typeface="HK Grotesk"/>
                <a:sym typeface="HK Grotesk"/>
              </a:rPr>
              <a:t>Lorem ipsum dolor sit amet, consectetur adipiscing elit. Nulla faucibus pretium nunc, ut accumsan leo tempus vel. Vivamus ultricies vitae felis eget ultricies. Donec commodo euismod sapien, quis sagittis leo blandit eget. Mauris dictum viverra congue. Vestibulum maximus luctus nunc eget facilisis. Nullam vestibulum pulvinar facilisis. Sed lacinia ipsum quis odio eleifend, eget luctus ligula bibendum. Etiam et elit nulla. Vivamus vehicula arcu quis erat imperdiet, sit amet mollis est efficitur. Suspendisse at arcu ac mauris tempor accumsan sed non nunc. </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313" b="-9313"/>
            </a:stretch>
          </a:blipFill>
        </p:spPr>
      </p:sp>
      <p:sp>
        <p:nvSpPr>
          <p:cNvPr id="3" name="TextBox 3"/>
          <p:cNvSpPr txBox="1"/>
          <p:nvPr/>
        </p:nvSpPr>
        <p:spPr>
          <a:xfrm>
            <a:off x="1267698" y="3322668"/>
            <a:ext cx="9859061" cy="3224171"/>
          </a:xfrm>
          <a:prstGeom prst="rect">
            <a:avLst/>
          </a:prstGeom>
        </p:spPr>
        <p:txBody>
          <a:bodyPr lIns="0" tIns="0" rIns="0" bIns="0" rtlCol="0" anchor="t">
            <a:spAutoFit/>
          </a:bodyPr>
          <a:lstStyle/>
          <a:p>
            <a:pPr algn="l">
              <a:lnSpc>
                <a:spcPts val="22074"/>
              </a:lnSpc>
            </a:pPr>
            <a:r>
              <a:rPr lang="en-US" sz="23483">
                <a:solidFill>
                  <a:srgbClr val="FFFFFF"/>
                </a:solidFill>
                <a:latin typeface="Perandory Condensed"/>
                <a:ea typeface="Perandory Condensed"/>
                <a:cs typeface="Perandory Condensed"/>
                <a:sym typeface="Perandory Condensed"/>
              </a:rPr>
              <a:t>THANK</a:t>
            </a:r>
          </a:p>
        </p:txBody>
      </p:sp>
      <p:grpSp>
        <p:nvGrpSpPr>
          <p:cNvPr id="4" name="Group 4"/>
          <p:cNvGrpSpPr/>
          <p:nvPr/>
        </p:nvGrpSpPr>
        <p:grpSpPr>
          <a:xfrm rot="5400000">
            <a:off x="990793" y="4031256"/>
            <a:ext cx="1827683" cy="5909611"/>
            <a:chOff x="0" y="0"/>
            <a:chExt cx="170347" cy="550798"/>
          </a:xfrm>
        </p:grpSpPr>
        <p:sp>
          <p:nvSpPr>
            <p:cNvPr id="5" name="Freeform 5"/>
            <p:cNvSpPr/>
            <p:nvPr/>
          </p:nvSpPr>
          <p:spPr>
            <a:xfrm>
              <a:off x="0" y="0"/>
              <a:ext cx="170347" cy="550798"/>
            </a:xfrm>
            <a:custGeom>
              <a:avLst/>
              <a:gdLst/>
              <a:ahLst/>
              <a:cxnLst/>
              <a:rect l="l" t="t" r="r" b="b"/>
              <a:pathLst>
                <a:path w="170347" h="550798">
                  <a:moveTo>
                    <a:pt x="85174" y="0"/>
                  </a:moveTo>
                  <a:lnTo>
                    <a:pt x="85174" y="0"/>
                  </a:lnTo>
                  <a:cubicBezTo>
                    <a:pt x="107763" y="0"/>
                    <a:pt x="129427" y="8974"/>
                    <a:pt x="145400" y="24947"/>
                  </a:cubicBezTo>
                  <a:cubicBezTo>
                    <a:pt x="161373" y="40920"/>
                    <a:pt x="170347" y="62584"/>
                    <a:pt x="170347" y="85174"/>
                  </a:cubicBezTo>
                  <a:lnTo>
                    <a:pt x="170347" y="465625"/>
                  </a:lnTo>
                  <a:cubicBezTo>
                    <a:pt x="170347" y="488214"/>
                    <a:pt x="161373" y="509878"/>
                    <a:pt x="145400" y="525851"/>
                  </a:cubicBezTo>
                  <a:cubicBezTo>
                    <a:pt x="129427" y="541825"/>
                    <a:pt x="107763" y="550798"/>
                    <a:pt x="85174" y="550798"/>
                  </a:cubicBezTo>
                  <a:lnTo>
                    <a:pt x="85174" y="550798"/>
                  </a:lnTo>
                  <a:cubicBezTo>
                    <a:pt x="62584" y="550798"/>
                    <a:pt x="40920" y="541825"/>
                    <a:pt x="24947" y="525851"/>
                  </a:cubicBezTo>
                  <a:cubicBezTo>
                    <a:pt x="8974" y="509878"/>
                    <a:pt x="0" y="488214"/>
                    <a:pt x="0" y="465625"/>
                  </a:cubicBezTo>
                  <a:lnTo>
                    <a:pt x="0" y="85174"/>
                  </a:lnTo>
                  <a:cubicBezTo>
                    <a:pt x="0" y="62584"/>
                    <a:pt x="8974" y="40920"/>
                    <a:pt x="24947" y="24947"/>
                  </a:cubicBezTo>
                  <a:cubicBezTo>
                    <a:pt x="40920" y="8974"/>
                    <a:pt x="62584" y="0"/>
                    <a:pt x="85174" y="0"/>
                  </a:cubicBezTo>
                  <a:close/>
                </a:path>
              </a:pathLst>
            </a:custGeom>
            <a:ln w="19050" cap="rnd">
              <a:solidFill>
                <a:srgbClr val="FFFFFF"/>
              </a:solidFill>
              <a:prstDash val="solid"/>
              <a:round/>
            </a:ln>
          </p:spPr>
        </p:sp>
        <p:sp>
          <p:nvSpPr>
            <p:cNvPr id="6" name="TextBox 6"/>
            <p:cNvSpPr txBox="1"/>
            <p:nvPr/>
          </p:nvSpPr>
          <p:spPr>
            <a:xfrm>
              <a:off x="0" y="-38100"/>
              <a:ext cx="170347" cy="588898"/>
            </a:xfrm>
            <a:prstGeom prst="rect">
              <a:avLst/>
            </a:prstGeom>
          </p:spPr>
          <p:txBody>
            <a:bodyPr lIns="50800" tIns="50800" rIns="50800" bIns="50800" rtlCol="0" anchor="ctr"/>
            <a:lstStyle/>
            <a:p>
              <a:pPr algn="ctr">
                <a:lnSpc>
                  <a:spcPts val="2659"/>
                </a:lnSpc>
                <a:spcBef>
                  <a:spcPct val="0"/>
                </a:spcBef>
              </a:pPr>
              <a:endParaRPr/>
            </a:p>
          </p:txBody>
        </p:sp>
      </p:grpSp>
      <p:grpSp>
        <p:nvGrpSpPr>
          <p:cNvPr id="7" name="Group 7"/>
          <p:cNvGrpSpPr/>
          <p:nvPr/>
        </p:nvGrpSpPr>
        <p:grpSpPr>
          <a:xfrm rot="5400000">
            <a:off x="7773250" y="-7156927"/>
            <a:ext cx="2926971" cy="16416071"/>
            <a:chOff x="0" y="0"/>
            <a:chExt cx="272805" cy="1530040"/>
          </a:xfrm>
        </p:grpSpPr>
        <p:sp>
          <p:nvSpPr>
            <p:cNvPr id="8" name="Freeform 8"/>
            <p:cNvSpPr/>
            <p:nvPr/>
          </p:nvSpPr>
          <p:spPr>
            <a:xfrm>
              <a:off x="0" y="0"/>
              <a:ext cx="272805" cy="1530040"/>
            </a:xfrm>
            <a:custGeom>
              <a:avLst/>
              <a:gdLst/>
              <a:ahLst/>
              <a:cxnLst/>
              <a:rect l="l" t="t" r="r" b="b"/>
              <a:pathLst>
                <a:path w="272805" h="1530040">
                  <a:moveTo>
                    <a:pt x="136402" y="0"/>
                  </a:moveTo>
                  <a:lnTo>
                    <a:pt x="136402" y="0"/>
                  </a:lnTo>
                  <a:cubicBezTo>
                    <a:pt x="211735" y="0"/>
                    <a:pt x="272805" y="61069"/>
                    <a:pt x="272805" y="136402"/>
                  </a:cubicBezTo>
                  <a:lnTo>
                    <a:pt x="272805" y="1393638"/>
                  </a:lnTo>
                  <a:cubicBezTo>
                    <a:pt x="272805" y="1429814"/>
                    <a:pt x="258434" y="1464508"/>
                    <a:pt x="232853" y="1490089"/>
                  </a:cubicBezTo>
                  <a:cubicBezTo>
                    <a:pt x="207273" y="1515669"/>
                    <a:pt x="172579" y="1530040"/>
                    <a:pt x="136402" y="1530040"/>
                  </a:cubicBezTo>
                  <a:lnTo>
                    <a:pt x="136402" y="1530040"/>
                  </a:lnTo>
                  <a:cubicBezTo>
                    <a:pt x="61069" y="1530040"/>
                    <a:pt x="0" y="1468971"/>
                    <a:pt x="0" y="1393638"/>
                  </a:cubicBezTo>
                  <a:lnTo>
                    <a:pt x="0" y="136402"/>
                  </a:lnTo>
                  <a:cubicBezTo>
                    <a:pt x="0" y="100226"/>
                    <a:pt x="14371" y="65532"/>
                    <a:pt x="39951" y="39951"/>
                  </a:cubicBezTo>
                  <a:cubicBezTo>
                    <a:pt x="65532" y="14371"/>
                    <a:pt x="100226" y="0"/>
                    <a:pt x="136402" y="0"/>
                  </a:cubicBezTo>
                  <a:close/>
                </a:path>
              </a:pathLst>
            </a:custGeom>
            <a:ln w="19050" cap="rnd">
              <a:solidFill>
                <a:srgbClr val="FFFFFF"/>
              </a:solidFill>
              <a:prstDash val="solid"/>
              <a:round/>
            </a:ln>
          </p:spPr>
        </p:sp>
        <p:sp>
          <p:nvSpPr>
            <p:cNvPr id="9" name="TextBox 9"/>
            <p:cNvSpPr txBox="1"/>
            <p:nvPr/>
          </p:nvSpPr>
          <p:spPr>
            <a:xfrm>
              <a:off x="0" y="-38100"/>
              <a:ext cx="272805" cy="1568140"/>
            </a:xfrm>
            <a:prstGeom prst="rect">
              <a:avLst/>
            </a:prstGeom>
          </p:spPr>
          <p:txBody>
            <a:bodyPr lIns="50800" tIns="50800" rIns="50800" bIns="50800" rtlCol="0" anchor="ctr"/>
            <a:lstStyle/>
            <a:p>
              <a:pPr algn="ctr">
                <a:lnSpc>
                  <a:spcPts val="2659"/>
                </a:lnSpc>
                <a:spcBef>
                  <a:spcPct val="0"/>
                </a:spcBef>
              </a:pPr>
              <a:endParaRPr/>
            </a:p>
          </p:txBody>
        </p:sp>
      </p:grpSp>
      <p:grpSp>
        <p:nvGrpSpPr>
          <p:cNvPr id="10" name="Group 10"/>
          <p:cNvGrpSpPr/>
          <p:nvPr/>
        </p:nvGrpSpPr>
        <p:grpSpPr>
          <a:xfrm rot="5400000">
            <a:off x="4744602" y="4819122"/>
            <a:ext cx="846168" cy="8277973"/>
            <a:chOff x="0" y="0"/>
            <a:chExt cx="81836" cy="800590"/>
          </a:xfrm>
        </p:grpSpPr>
        <p:sp>
          <p:nvSpPr>
            <p:cNvPr id="11" name="Freeform 11"/>
            <p:cNvSpPr/>
            <p:nvPr/>
          </p:nvSpPr>
          <p:spPr>
            <a:xfrm>
              <a:off x="0" y="0"/>
              <a:ext cx="81836" cy="800590"/>
            </a:xfrm>
            <a:custGeom>
              <a:avLst/>
              <a:gdLst/>
              <a:ahLst/>
              <a:cxnLst/>
              <a:rect l="l" t="t" r="r" b="b"/>
              <a:pathLst>
                <a:path w="81836" h="800590">
                  <a:moveTo>
                    <a:pt x="40918" y="0"/>
                  </a:moveTo>
                  <a:lnTo>
                    <a:pt x="40918" y="0"/>
                  </a:lnTo>
                  <a:cubicBezTo>
                    <a:pt x="51770" y="0"/>
                    <a:pt x="62178" y="4311"/>
                    <a:pt x="69851" y="11985"/>
                  </a:cubicBezTo>
                  <a:cubicBezTo>
                    <a:pt x="77525" y="19658"/>
                    <a:pt x="81836" y="30066"/>
                    <a:pt x="81836" y="40918"/>
                  </a:cubicBezTo>
                  <a:lnTo>
                    <a:pt x="81836" y="759672"/>
                  </a:lnTo>
                  <a:cubicBezTo>
                    <a:pt x="81836" y="770524"/>
                    <a:pt x="77525" y="780932"/>
                    <a:pt x="69851" y="788605"/>
                  </a:cubicBezTo>
                  <a:cubicBezTo>
                    <a:pt x="62178" y="796279"/>
                    <a:pt x="51770" y="800590"/>
                    <a:pt x="40918" y="800590"/>
                  </a:cubicBezTo>
                  <a:lnTo>
                    <a:pt x="40918" y="800590"/>
                  </a:lnTo>
                  <a:cubicBezTo>
                    <a:pt x="30066" y="800590"/>
                    <a:pt x="19658" y="796279"/>
                    <a:pt x="11985" y="788605"/>
                  </a:cubicBezTo>
                  <a:cubicBezTo>
                    <a:pt x="4311" y="780932"/>
                    <a:pt x="0" y="770524"/>
                    <a:pt x="0" y="759672"/>
                  </a:cubicBezTo>
                  <a:lnTo>
                    <a:pt x="0" y="40918"/>
                  </a:lnTo>
                  <a:cubicBezTo>
                    <a:pt x="0" y="30066"/>
                    <a:pt x="4311" y="19658"/>
                    <a:pt x="11985" y="11985"/>
                  </a:cubicBezTo>
                  <a:cubicBezTo>
                    <a:pt x="19658" y="4311"/>
                    <a:pt x="30066" y="0"/>
                    <a:pt x="40918" y="0"/>
                  </a:cubicBezTo>
                  <a:close/>
                </a:path>
              </a:pathLst>
            </a:custGeom>
            <a:gradFill rotWithShape="1">
              <a:gsLst>
                <a:gs pos="0">
                  <a:srgbClr val="1A3740">
                    <a:alpha val="30000"/>
                  </a:srgbClr>
                </a:gs>
                <a:gs pos="50000">
                  <a:srgbClr val="A0CDB7">
                    <a:alpha val="25000"/>
                  </a:srgbClr>
                </a:gs>
                <a:gs pos="100000">
                  <a:srgbClr val="1B3841">
                    <a:alpha val="30000"/>
                  </a:srgbClr>
                </a:gs>
              </a:gsLst>
              <a:lin ang="2700000"/>
            </a:gradFill>
            <a:ln w="19050" cap="rnd">
              <a:solidFill>
                <a:srgbClr val="FFFFFF"/>
              </a:solidFill>
              <a:prstDash val="solid"/>
              <a:round/>
            </a:ln>
          </p:spPr>
        </p:sp>
        <p:sp>
          <p:nvSpPr>
            <p:cNvPr id="12" name="TextBox 12"/>
            <p:cNvSpPr txBox="1"/>
            <p:nvPr/>
          </p:nvSpPr>
          <p:spPr>
            <a:xfrm>
              <a:off x="0" y="-38100"/>
              <a:ext cx="81836" cy="838690"/>
            </a:xfrm>
            <a:prstGeom prst="rect">
              <a:avLst/>
            </a:prstGeom>
          </p:spPr>
          <p:txBody>
            <a:bodyPr lIns="50800" tIns="50800" rIns="50800" bIns="50800" rtlCol="0" anchor="ctr"/>
            <a:lstStyle/>
            <a:p>
              <a:pPr algn="ctr">
                <a:lnSpc>
                  <a:spcPts val="2659"/>
                </a:lnSpc>
                <a:spcBef>
                  <a:spcPct val="0"/>
                </a:spcBef>
              </a:pPr>
              <a:endParaRPr/>
            </a:p>
          </p:txBody>
        </p:sp>
      </p:grpSp>
      <p:grpSp>
        <p:nvGrpSpPr>
          <p:cNvPr id="13" name="Group 13"/>
          <p:cNvGrpSpPr/>
          <p:nvPr/>
        </p:nvGrpSpPr>
        <p:grpSpPr>
          <a:xfrm>
            <a:off x="13223774" y="-412377"/>
            <a:ext cx="5246370" cy="11111753"/>
            <a:chOff x="0" y="0"/>
            <a:chExt cx="812800" cy="1721501"/>
          </a:xfrm>
        </p:grpSpPr>
        <p:sp>
          <p:nvSpPr>
            <p:cNvPr id="14" name="Freeform 14"/>
            <p:cNvSpPr/>
            <p:nvPr/>
          </p:nvSpPr>
          <p:spPr>
            <a:xfrm>
              <a:off x="0" y="0"/>
              <a:ext cx="812800" cy="1721501"/>
            </a:xfrm>
            <a:custGeom>
              <a:avLst/>
              <a:gdLst/>
              <a:ahLst/>
              <a:cxnLst/>
              <a:rect l="l" t="t" r="r" b="b"/>
              <a:pathLst>
                <a:path w="812800" h="1721501">
                  <a:moveTo>
                    <a:pt x="0" y="0"/>
                  </a:moveTo>
                  <a:lnTo>
                    <a:pt x="812800" y="0"/>
                  </a:lnTo>
                  <a:lnTo>
                    <a:pt x="812800" y="1721501"/>
                  </a:lnTo>
                  <a:lnTo>
                    <a:pt x="0" y="1721501"/>
                  </a:lnTo>
                  <a:close/>
                </a:path>
              </a:pathLst>
            </a:custGeom>
            <a:blipFill>
              <a:blip r:embed="rId3"/>
              <a:stretch>
                <a:fillRect l="-36447" r="-32991"/>
              </a:stretch>
            </a:blipFill>
            <a:ln w="19050" cap="sq">
              <a:solidFill>
                <a:srgbClr val="353D27"/>
              </a:solidFill>
              <a:prstDash val="solid"/>
              <a:miter/>
            </a:ln>
          </p:spPr>
        </p:sp>
      </p:grpSp>
      <p:grpSp>
        <p:nvGrpSpPr>
          <p:cNvPr id="15" name="Group 15"/>
          <p:cNvGrpSpPr/>
          <p:nvPr/>
        </p:nvGrpSpPr>
        <p:grpSpPr>
          <a:xfrm rot="5400000">
            <a:off x="10807416" y="4951475"/>
            <a:ext cx="4288612" cy="4572391"/>
            <a:chOff x="0" y="0"/>
            <a:chExt cx="399715" cy="426164"/>
          </a:xfrm>
        </p:grpSpPr>
        <p:sp>
          <p:nvSpPr>
            <p:cNvPr id="16" name="Freeform 16"/>
            <p:cNvSpPr/>
            <p:nvPr/>
          </p:nvSpPr>
          <p:spPr>
            <a:xfrm>
              <a:off x="0" y="0"/>
              <a:ext cx="399715" cy="426164"/>
            </a:xfrm>
            <a:custGeom>
              <a:avLst/>
              <a:gdLst/>
              <a:ahLst/>
              <a:cxnLst/>
              <a:rect l="l" t="t" r="r" b="b"/>
              <a:pathLst>
                <a:path w="399715" h="426164">
                  <a:moveTo>
                    <a:pt x="155250" y="0"/>
                  </a:moveTo>
                  <a:lnTo>
                    <a:pt x="244465" y="0"/>
                  </a:lnTo>
                  <a:cubicBezTo>
                    <a:pt x="330207" y="0"/>
                    <a:pt x="399715" y="69508"/>
                    <a:pt x="399715" y="155250"/>
                  </a:cubicBezTo>
                  <a:lnTo>
                    <a:pt x="399715" y="270915"/>
                  </a:lnTo>
                  <a:cubicBezTo>
                    <a:pt x="399715" y="356657"/>
                    <a:pt x="330207" y="426164"/>
                    <a:pt x="244465" y="426164"/>
                  </a:cubicBezTo>
                  <a:lnTo>
                    <a:pt x="155250" y="426164"/>
                  </a:lnTo>
                  <a:cubicBezTo>
                    <a:pt x="69508" y="426164"/>
                    <a:pt x="0" y="356657"/>
                    <a:pt x="0" y="270915"/>
                  </a:cubicBezTo>
                  <a:lnTo>
                    <a:pt x="0" y="155250"/>
                  </a:lnTo>
                  <a:cubicBezTo>
                    <a:pt x="0" y="69508"/>
                    <a:pt x="69508" y="0"/>
                    <a:pt x="155250" y="0"/>
                  </a:cubicBezTo>
                  <a:close/>
                </a:path>
              </a:pathLst>
            </a:custGeom>
            <a:ln w="19050" cap="rnd">
              <a:solidFill>
                <a:srgbClr val="FFFFFF"/>
              </a:solidFill>
              <a:prstDash val="solid"/>
              <a:round/>
            </a:ln>
          </p:spPr>
        </p:sp>
        <p:sp>
          <p:nvSpPr>
            <p:cNvPr id="17" name="TextBox 17"/>
            <p:cNvSpPr txBox="1"/>
            <p:nvPr/>
          </p:nvSpPr>
          <p:spPr>
            <a:xfrm>
              <a:off x="0" y="-38100"/>
              <a:ext cx="399715" cy="464264"/>
            </a:xfrm>
            <a:prstGeom prst="rect">
              <a:avLst/>
            </a:prstGeom>
          </p:spPr>
          <p:txBody>
            <a:bodyPr lIns="50800" tIns="50800" rIns="50800" bIns="50800" rtlCol="0" anchor="ctr"/>
            <a:lstStyle/>
            <a:p>
              <a:pPr algn="ctr">
                <a:lnSpc>
                  <a:spcPts val="2659"/>
                </a:lnSpc>
                <a:spcBef>
                  <a:spcPct val="0"/>
                </a:spcBef>
              </a:pPr>
              <a:endParaRPr/>
            </a:p>
          </p:txBody>
        </p:sp>
      </p:grpSp>
      <p:grpSp>
        <p:nvGrpSpPr>
          <p:cNvPr id="18" name="Group 18"/>
          <p:cNvGrpSpPr/>
          <p:nvPr/>
        </p:nvGrpSpPr>
        <p:grpSpPr>
          <a:xfrm rot="5400000">
            <a:off x="9327002" y="-1252015"/>
            <a:ext cx="4288612" cy="7533219"/>
            <a:chOff x="0" y="0"/>
            <a:chExt cx="399715" cy="702125"/>
          </a:xfrm>
        </p:grpSpPr>
        <p:sp>
          <p:nvSpPr>
            <p:cNvPr id="19" name="Freeform 19"/>
            <p:cNvSpPr/>
            <p:nvPr/>
          </p:nvSpPr>
          <p:spPr>
            <a:xfrm>
              <a:off x="0" y="0"/>
              <a:ext cx="399715" cy="702125"/>
            </a:xfrm>
            <a:custGeom>
              <a:avLst/>
              <a:gdLst/>
              <a:ahLst/>
              <a:cxnLst/>
              <a:rect l="l" t="t" r="r" b="b"/>
              <a:pathLst>
                <a:path w="399715" h="702125">
                  <a:moveTo>
                    <a:pt x="155250" y="0"/>
                  </a:moveTo>
                  <a:lnTo>
                    <a:pt x="244465" y="0"/>
                  </a:lnTo>
                  <a:cubicBezTo>
                    <a:pt x="330207" y="0"/>
                    <a:pt x="399715" y="69508"/>
                    <a:pt x="399715" y="155250"/>
                  </a:cubicBezTo>
                  <a:lnTo>
                    <a:pt x="399715" y="546875"/>
                  </a:lnTo>
                  <a:cubicBezTo>
                    <a:pt x="399715" y="632617"/>
                    <a:pt x="330207" y="702125"/>
                    <a:pt x="244465" y="702125"/>
                  </a:cubicBezTo>
                  <a:lnTo>
                    <a:pt x="155250" y="702125"/>
                  </a:lnTo>
                  <a:cubicBezTo>
                    <a:pt x="69508" y="702125"/>
                    <a:pt x="0" y="632617"/>
                    <a:pt x="0" y="546875"/>
                  </a:cubicBezTo>
                  <a:lnTo>
                    <a:pt x="0" y="155250"/>
                  </a:lnTo>
                  <a:cubicBezTo>
                    <a:pt x="0" y="69508"/>
                    <a:pt x="69508" y="0"/>
                    <a:pt x="155250" y="0"/>
                  </a:cubicBezTo>
                  <a:close/>
                </a:path>
              </a:pathLst>
            </a:custGeom>
            <a:ln w="19050" cap="rnd">
              <a:solidFill>
                <a:srgbClr val="FFFFFF"/>
              </a:solidFill>
              <a:prstDash val="solid"/>
              <a:round/>
            </a:ln>
          </p:spPr>
        </p:sp>
        <p:sp>
          <p:nvSpPr>
            <p:cNvPr id="20" name="TextBox 20"/>
            <p:cNvSpPr txBox="1"/>
            <p:nvPr/>
          </p:nvSpPr>
          <p:spPr>
            <a:xfrm>
              <a:off x="0" y="-38100"/>
              <a:ext cx="399715" cy="740225"/>
            </a:xfrm>
            <a:prstGeom prst="rect">
              <a:avLst/>
            </a:prstGeom>
          </p:spPr>
          <p:txBody>
            <a:bodyPr lIns="50800" tIns="50800" rIns="50800" bIns="50800" rtlCol="0" anchor="ctr"/>
            <a:lstStyle/>
            <a:p>
              <a:pPr algn="ctr">
                <a:lnSpc>
                  <a:spcPts val="2659"/>
                </a:lnSpc>
                <a:spcBef>
                  <a:spcPct val="0"/>
                </a:spcBef>
              </a:pPr>
              <a:endParaRPr/>
            </a:p>
          </p:txBody>
        </p:sp>
      </p:grpSp>
      <p:grpSp>
        <p:nvGrpSpPr>
          <p:cNvPr id="21" name="Group 21"/>
          <p:cNvGrpSpPr/>
          <p:nvPr/>
        </p:nvGrpSpPr>
        <p:grpSpPr>
          <a:xfrm>
            <a:off x="7929290" y="545434"/>
            <a:ext cx="7095233" cy="3938320"/>
            <a:chOff x="0" y="0"/>
            <a:chExt cx="1099237" cy="610149"/>
          </a:xfrm>
        </p:grpSpPr>
        <p:sp>
          <p:nvSpPr>
            <p:cNvPr id="22" name="Freeform 22"/>
            <p:cNvSpPr/>
            <p:nvPr/>
          </p:nvSpPr>
          <p:spPr>
            <a:xfrm>
              <a:off x="0" y="0"/>
              <a:ext cx="1099237" cy="610149"/>
            </a:xfrm>
            <a:custGeom>
              <a:avLst/>
              <a:gdLst/>
              <a:ahLst/>
              <a:cxnLst/>
              <a:rect l="l" t="t" r="r" b="b"/>
              <a:pathLst>
                <a:path w="1099237" h="610149">
                  <a:moveTo>
                    <a:pt x="79654" y="0"/>
                  </a:moveTo>
                  <a:lnTo>
                    <a:pt x="1019584" y="0"/>
                  </a:lnTo>
                  <a:cubicBezTo>
                    <a:pt x="1040709" y="0"/>
                    <a:pt x="1060969" y="8392"/>
                    <a:pt x="1075907" y="23330"/>
                  </a:cubicBezTo>
                  <a:cubicBezTo>
                    <a:pt x="1090845" y="38268"/>
                    <a:pt x="1099237" y="58528"/>
                    <a:pt x="1099237" y="79654"/>
                  </a:cubicBezTo>
                  <a:lnTo>
                    <a:pt x="1099237" y="530495"/>
                  </a:lnTo>
                  <a:cubicBezTo>
                    <a:pt x="1099237" y="574487"/>
                    <a:pt x="1063575" y="610149"/>
                    <a:pt x="1019584" y="610149"/>
                  </a:cubicBezTo>
                  <a:lnTo>
                    <a:pt x="79654" y="610149"/>
                  </a:lnTo>
                  <a:cubicBezTo>
                    <a:pt x="35662" y="610149"/>
                    <a:pt x="0" y="574487"/>
                    <a:pt x="0" y="530495"/>
                  </a:cubicBezTo>
                  <a:lnTo>
                    <a:pt x="0" y="79654"/>
                  </a:lnTo>
                  <a:cubicBezTo>
                    <a:pt x="0" y="35662"/>
                    <a:pt x="35662" y="0"/>
                    <a:pt x="79654" y="0"/>
                  </a:cubicBezTo>
                  <a:close/>
                </a:path>
              </a:pathLst>
            </a:custGeom>
            <a:blipFill>
              <a:blip r:embed="rId4"/>
              <a:stretch>
                <a:fillRect t="-10107" b="-10107"/>
              </a:stretch>
            </a:blipFill>
            <a:ln w="19050" cap="rnd">
              <a:solidFill>
                <a:srgbClr val="353D27"/>
              </a:solidFill>
              <a:prstDash val="solid"/>
              <a:round/>
            </a:ln>
          </p:spPr>
        </p:sp>
      </p:grpSp>
      <p:grpSp>
        <p:nvGrpSpPr>
          <p:cNvPr id="23" name="Group 23"/>
          <p:cNvGrpSpPr/>
          <p:nvPr/>
        </p:nvGrpSpPr>
        <p:grpSpPr>
          <a:xfrm>
            <a:off x="10860075" y="5248389"/>
            <a:ext cx="4164448" cy="3938320"/>
            <a:chOff x="0" y="0"/>
            <a:chExt cx="645182" cy="610149"/>
          </a:xfrm>
        </p:grpSpPr>
        <p:sp>
          <p:nvSpPr>
            <p:cNvPr id="24" name="Freeform 24"/>
            <p:cNvSpPr/>
            <p:nvPr/>
          </p:nvSpPr>
          <p:spPr>
            <a:xfrm>
              <a:off x="0" y="0"/>
              <a:ext cx="645182" cy="610149"/>
            </a:xfrm>
            <a:custGeom>
              <a:avLst/>
              <a:gdLst/>
              <a:ahLst/>
              <a:cxnLst/>
              <a:rect l="l" t="t" r="r" b="b"/>
              <a:pathLst>
                <a:path w="645182" h="610149">
                  <a:moveTo>
                    <a:pt x="135711" y="0"/>
                  </a:moveTo>
                  <a:lnTo>
                    <a:pt x="509471" y="0"/>
                  </a:lnTo>
                  <a:cubicBezTo>
                    <a:pt x="584422" y="0"/>
                    <a:pt x="645182" y="60760"/>
                    <a:pt x="645182" y="135711"/>
                  </a:cubicBezTo>
                  <a:lnTo>
                    <a:pt x="645182" y="474438"/>
                  </a:lnTo>
                  <a:cubicBezTo>
                    <a:pt x="645182" y="549389"/>
                    <a:pt x="584422" y="610149"/>
                    <a:pt x="509471" y="610149"/>
                  </a:cubicBezTo>
                  <a:lnTo>
                    <a:pt x="135711" y="610149"/>
                  </a:lnTo>
                  <a:cubicBezTo>
                    <a:pt x="60760" y="610149"/>
                    <a:pt x="0" y="549389"/>
                    <a:pt x="0" y="474438"/>
                  </a:cubicBezTo>
                  <a:lnTo>
                    <a:pt x="0" y="135711"/>
                  </a:lnTo>
                  <a:cubicBezTo>
                    <a:pt x="0" y="60760"/>
                    <a:pt x="60760" y="0"/>
                    <a:pt x="135711" y="0"/>
                  </a:cubicBezTo>
                  <a:close/>
                </a:path>
              </a:pathLst>
            </a:custGeom>
            <a:blipFill>
              <a:blip r:embed="rId5"/>
              <a:stretch>
                <a:fillRect l="-30653" t="-12078" r="-67788" b="-27939"/>
              </a:stretch>
            </a:blipFill>
            <a:ln w="19050" cap="rnd">
              <a:solidFill>
                <a:srgbClr val="353D27"/>
              </a:solidFill>
              <a:prstDash val="solid"/>
              <a:round/>
            </a:ln>
          </p:spPr>
        </p:sp>
      </p:grpSp>
      <p:grpSp>
        <p:nvGrpSpPr>
          <p:cNvPr id="25" name="Group 25"/>
          <p:cNvGrpSpPr/>
          <p:nvPr/>
        </p:nvGrpSpPr>
        <p:grpSpPr>
          <a:xfrm>
            <a:off x="16210843" y="-100270"/>
            <a:ext cx="2287017" cy="10387270"/>
            <a:chOff x="0" y="0"/>
            <a:chExt cx="602342" cy="2735742"/>
          </a:xfrm>
        </p:grpSpPr>
        <p:sp>
          <p:nvSpPr>
            <p:cNvPr id="26" name="Freeform 26"/>
            <p:cNvSpPr/>
            <p:nvPr/>
          </p:nvSpPr>
          <p:spPr>
            <a:xfrm>
              <a:off x="0" y="0"/>
              <a:ext cx="602342" cy="2735742"/>
            </a:xfrm>
            <a:custGeom>
              <a:avLst/>
              <a:gdLst/>
              <a:ahLst/>
              <a:cxnLst/>
              <a:rect l="l" t="t" r="r" b="b"/>
              <a:pathLst>
                <a:path w="602342" h="2735742">
                  <a:moveTo>
                    <a:pt x="0" y="0"/>
                  </a:moveTo>
                  <a:lnTo>
                    <a:pt x="602342" y="0"/>
                  </a:lnTo>
                  <a:lnTo>
                    <a:pt x="602342" y="2735742"/>
                  </a:lnTo>
                  <a:lnTo>
                    <a:pt x="0" y="2735742"/>
                  </a:lnTo>
                  <a:close/>
                </a:path>
              </a:pathLst>
            </a:custGeom>
            <a:gradFill rotWithShape="1">
              <a:gsLst>
                <a:gs pos="0">
                  <a:srgbClr val="102227">
                    <a:alpha val="0"/>
                  </a:srgbClr>
                </a:gs>
                <a:gs pos="50000">
                  <a:srgbClr val="1C3741">
                    <a:alpha val="50000"/>
                  </a:srgbClr>
                </a:gs>
                <a:gs pos="100000">
                  <a:srgbClr val="0D272E">
                    <a:alpha val="100000"/>
                  </a:srgbClr>
                </a:gs>
              </a:gsLst>
              <a:lin ang="0"/>
            </a:gradFill>
          </p:spPr>
        </p:sp>
        <p:sp>
          <p:nvSpPr>
            <p:cNvPr id="27" name="TextBox 27"/>
            <p:cNvSpPr txBox="1"/>
            <p:nvPr/>
          </p:nvSpPr>
          <p:spPr>
            <a:xfrm>
              <a:off x="0" y="-38100"/>
              <a:ext cx="602342" cy="2773842"/>
            </a:xfrm>
            <a:prstGeom prst="rect">
              <a:avLst/>
            </a:prstGeom>
          </p:spPr>
          <p:txBody>
            <a:bodyPr lIns="50800" tIns="50800" rIns="50800" bIns="50800" rtlCol="0" anchor="ctr"/>
            <a:lstStyle/>
            <a:p>
              <a:pPr algn="ctr">
                <a:lnSpc>
                  <a:spcPts val="2659"/>
                </a:lnSpc>
              </a:pPr>
              <a:endParaRPr/>
            </a:p>
          </p:txBody>
        </p:sp>
      </p:grpSp>
      <p:sp>
        <p:nvSpPr>
          <p:cNvPr id="28" name="TextBox 28"/>
          <p:cNvSpPr txBox="1"/>
          <p:nvPr/>
        </p:nvSpPr>
        <p:spPr>
          <a:xfrm>
            <a:off x="5217595" y="5733938"/>
            <a:ext cx="6563915" cy="3224171"/>
          </a:xfrm>
          <a:prstGeom prst="rect">
            <a:avLst/>
          </a:prstGeom>
        </p:spPr>
        <p:txBody>
          <a:bodyPr lIns="0" tIns="0" rIns="0" bIns="0" rtlCol="0" anchor="t">
            <a:spAutoFit/>
          </a:bodyPr>
          <a:lstStyle/>
          <a:p>
            <a:pPr algn="l">
              <a:lnSpc>
                <a:spcPts val="22074"/>
              </a:lnSpc>
            </a:pPr>
            <a:r>
              <a:rPr lang="en-US" sz="23483">
                <a:solidFill>
                  <a:srgbClr val="FFFFFF"/>
                </a:solidFill>
                <a:latin typeface="Perandory Condensed"/>
                <a:ea typeface="Perandory Condensed"/>
                <a:cs typeface="Perandory Condensed"/>
                <a:sym typeface="Perandory Condensed"/>
              </a:rPr>
              <a:t>YOU</a:t>
            </a:r>
          </a:p>
        </p:txBody>
      </p:sp>
      <p:sp>
        <p:nvSpPr>
          <p:cNvPr id="29" name="TextBox 29"/>
          <p:cNvSpPr txBox="1"/>
          <p:nvPr/>
        </p:nvSpPr>
        <p:spPr>
          <a:xfrm>
            <a:off x="2193262" y="8662834"/>
            <a:ext cx="5948849" cy="523875"/>
          </a:xfrm>
          <a:prstGeom prst="rect">
            <a:avLst/>
          </a:prstGeom>
        </p:spPr>
        <p:txBody>
          <a:bodyPr lIns="0" tIns="0" rIns="0" bIns="0" rtlCol="0" anchor="t">
            <a:spAutoFit/>
          </a:bodyPr>
          <a:lstStyle/>
          <a:p>
            <a:pPr algn="ctr">
              <a:lnSpc>
                <a:spcPts val="4200"/>
              </a:lnSpc>
            </a:pPr>
            <a:r>
              <a:rPr lang="en-US" sz="3000" b="1" spc="-144">
                <a:solidFill>
                  <a:srgbClr val="FFFFFF"/>
                </a:solidFill>
                <a:latin typeface="HK Grotesk Bold"/>
                <a:ea typeface="HK Grotesk Bold"/>
                <a:cs typeface="HK Grotesk Bold"/>
                <a:sym typeface="HK Grotesk Bold"/>
              </a:rPr>
              <a:t>Presented by Larana Group</a:t>
            </a:r>
          </a:p>
        </p:txBody>
      </p:sp>
    </p:spTree>
    <p:extLst>
      <p:ext uri="{BB962C8B-B14F-4D97-AF65-F5344CB8AC3E}">
        <p14:creationId xmlns:p14="http://schemas.microsoft.com/office/powerpoint/2010/main" val="3981628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313" b="-9313"/>
            </a:stretch>
          </a:blipFill>
        </p:spPr>
      </p:sp>
      <p:sp>
        <p:nvSpPr>
          <p:cNvPr id="3" name="TextBox 3"/>
          <p:cNvSpPr txBox="1"/>
          <p:nvPr/>
        </p:nvSpPr>
        <p:spPr>
          <a:xfrm>
            <a:off x="971896" y="3515719"/>
            <a:ext cx="8766176" cy="2875328"/>
          </a:xfrm>
          <a:prstGeom prst="rect">
            <a:avLst/>
          </a:prstGeom>
        </p:spPr>
        <p:txBody>
          <a:bodyPr lIns="0" tIns="0" rIns="0" bIns="0" rtlCol="0" anchor="t">
            <a:spAutoFit/>
          </a:bodyPr>
          <a:lstStyle/>
          <a:p>
            <a:pPr algn="l">
              <a:lnSpc>
                <a:spcPts val="19627"/>
              </a:lnSpc>
            </a:pPr>
            <a:r>
              <a:rPr lang="en-US" sz="20880">
                <a:solidFill>
                  <a:srgbClr val="FFFFFF"/>
                </a:solidFill>
                <a:latin typeface="Perandory Condensed"/>
                <a:ea typeface="Perandory Condensed"/>
                <a:cs typeface="Perandory Condensed"/>
                <a:sym typeface="Perandory Condensed"/>
              </a:rPr>
              <a:t>HISTORY </a:t>
            </a:r>
          </a:p>
        </p:txBody>
      </p:sp>
      <p:grpSp>
        <p:nvGrpSpPr>
          <p:cNvPr id="4" name="Group 4"/>
          <p:cNvGrpSpPr/>
          <p:nvPr/>
        </p:nvGrpSpPr>
        <p:grpSpPr>
          <a:xfrm rot="5400000">
            <a:off x="634922" y="4588051"/>
            <a:ext cx="1593649" cy="4356840"/>
            <a:chOff x="0" y="0"/>
            <a:chExt cx="142595" cy="389838"/>
          </a:xfrm>
        </p:grpSpPr>
        <p:sp>
          <p:nvSpPr>
            <p:cNvPr id="5" name="Freeform 5"/>
            <p:cNvSpPr/>
            <p:nvPr/>
          </p:nvSpPr>
          <p:spPr>
            <a:xfrm>
              <a:off x="0" y="0"/>
              <a:ext cx="142595" cy="389838"/>
            </a:xfrm>
            <a:custGeom>
              <a:avLst/>
              <a:gdLst/>
              <a:ahLst/>
              <a:cxnLst/>
              <a:rect l="l" t="t" r="r" b="b"/>
              <a:pathLst>
                <a:path w="142595" h="389838">
                  <a:moveTo>
                    <a:pt x="71298" y="0"/>
                  </a:moveTo>
                  <a:lnTo>
                    <a:pt x="71298" y="0"/>
                  </a:lnTo>
                  <a:cubicBezTo>
                    <a:pt x="90207" y="0"/>
                    <a:pt x="108342" y="7512"/>
                    <a:pt x="121713" y="20883"/>
                  </a:cubicBezTo>
                  <a:cubicBezTo>
                    <a:pt x="135084" y="34253"/>
                    <a:pt x="142595" y="52388"/>
                    <a:pt x="142595" y="71298"/>
                  </a:cubicBezTo>
                  <a:lnTo>
                    <a:pt x="142595" y="318540"/>
                  </a:lnTo>
                  <a:cubicBezTo>
                    <a:pt x="142595" y="357917"/>
                    <a:pt x="110674" y="389838"/>
                    <a:pt x="71298" y="389838"/>
                  </a:cubicBezTo>
                  <a:lnTo>
                    <a:pt x="71298" y="389838"/>
                  </a:lnTo>
                  <a:cubicBezTo>
                    <a:pt x="31921" y="389838"/>
                    <a:pt x="0" y="357917"/>
                    <a:pt x="0" y="318540"/>
                  </a:cubicBezTo>
                  <a:lnTo>
                    <a:pt x="0" y="71298"/>
                  </a:lnTo>
                  <a:cubicBezTo>
                    <a:pt x="0" y="31921"/>
                    <a:pt x="31921" y="0"/>
                    <a:pt x="71298" y="0"/>
                  </a:cubicBezTo>
                  <a:close/>
                </a:path>
              </a:pathLst>
            </a:custGeom>
            <a:ln w="19050" cap="rnd">
              <a:solidFill>
                <a:srgbClr val="353D27"/>
              </a:solidFill>
              <a:prstDash val="solid"/>
              <a:round/>
            </a:ln>
          </p:spPr>
        </p:sp>
        <p:sp>
          <p:nvSpPr>
            <p:cNvPr id="6" name="TextBox 6"/>
            <p:cNvSpPr txBox="1"/>
            <p:nvPr/>
          </p:nvSpPr>
          <p:spPr>
            <a:xfrm>
              <a:off x="0" y="-38100"/>
              <a:ext cx="142595" cy="427938"/>
            </a:xfrm>
            <a:prstGeom prst="rect">
              <a:avLst/>
            </a:prstGeom>
          </p:spPr>
          <p:txBody>
            <a:bodyPr lIns="50800" tIns="50800" rIns="50800" bIns="50800" rtlCol="0" anchor="ctr"/>
            <a:lstStyle/>
            <a:p>
              <a:pPr algn="ctr">
                <a:lnSpc>
                  <a:spcPts val="2659"/>
                </a:lnSpc>
                <a:spcBef>
                  <a:spcPct val="0"/>
                </a:spcBef>
              </a:pPr>
              <a:endParaRPr/>
            </a:p>
          </p:txBody>
        </p:sp>
      </p:grpSp>
      <p:grpSp>
        <p:nvGrpSpPr>
          <p:cNvPr id="7" name="Group 7"/>
          <p:cNvGrpSpPr/>
          <p:nvPr/>
        </p:nvGrpSpPr>
        <p:grpSpPr>
          <a:xfrm rot="5400000">
            <a:off x="7773250" y="-7156927"/>
            <a:ext cx="2926971" cy="16416071"/>
            <a:chOff x="0" y="0"/>
            <a:chExt cx="272805" cy="1530040"/>
          </a:xfrm>
        </p:grpSpPr>
        <p:sp>
          <p:nvSpPr>
            <p:cNvPr id="8" name="Freeform 8"/>
            <p:cNvSpPr/>
            <p:nvPr/>
          </p:nvSpPr>
          <p:spPr>
            <a:xfrm>
              <a:off x="0" y="0"/>
              <a:ext cx="272805" cy="1530040"/>
            </a:xfrm>
            <a:custGeom>
              <a:avLst/>
              <a:gdLst/>
              <a:ahLst/>
              <a:cxnLst/>
              <a:rect l="l" t="t" r="r" b="b"/>
              <a:pathLst>
                <a:path w="272805" h="1530040">
                  <a:moveTo>
                    <a:pt x="136402" y="0"/>
                  </a:moveTo>
                  <a:lnTo>
                    <a:pt x="136402" y="0"/>
                  </a:lnTo>
                  <a:cubicBezTo>
                    <a:pt x="211735" y="0"/>
                    <a:pt x="272805" y="61069"/>
                    <a:pt x="272805" y="136402"/>
                  </a:cubicBezTo>
                  <a:lnTo>
                    <a:pt x="272805" y="1393638"/>
                  </a:lnTo>
                  <a:cubicBezTo>
                    <a:pt x="272805" y="1429814"/>
                    <a:pt x="258434" y="1464508"/>
                    <a:pt x="232853" y="1490089"/>
                  </a:cubicBezTo>
                  <a:cubicBezTo>
                    <a:pt x="207273" y="1515669"/>
                    <a:pt x="172579" y="1530040"/>
                    <a:pt x="136402" y="1530040"/>
                  </a:cubicBezTo>
                  <a:lnTo>
                    <a:pt x="136402" y="1530040"/>
                  </a:lnTo>
                  <a:cubicBezTo>
                    <a:pt x="61069" y="1530040"/>
                    <a:pt x="0" y="1468971"/>
                    <a:pt x="0" y="1393638"/>
                  </a:cubicBezTo>
                  <a:lnTo>
                    <a:pt x="0" y="136402"/>
                  </a:lnTo>
                  <a:cubicBezTo>
                    <a:pt x="0" y="100226"/>
                    <a:pt x="14371" y="65532"/>
                    <a:pt x="39951" y="39951"/>
                  </a:cubicBezTo>
                  <a:cubicBezTo>
                    <a:pt x="65532" y="14371"/>
                    <a:pt x="100226" y="0"/>
                    <a:pt x="136402" y="0"/>
                  </a:cubicBezTo>
                  <a:close/>
                </a:path>
              </a:pathLst>
            </a:custGeom>
            <a:ln w="19050" cap="rnd">
              <a:solidFill>
                <a:srgbClr val="353D27"/>
              </a:solidFill>
              <a:prstDash val="solid"/>
              <a:round/>
            </a:ln>
          </p:spPr>
        </p:sp>
        <p:sp>
          <p:nvSpPr>
            <p:cNvPr id="9" name="TextBox 9"/>
            <p:cNvSpPr txBox="1"/>
            <p:nvPr/>
          </p:nvSpPr>
          <p:spPr>
            <a:xfrm>
              <a:off x="0" y="-38100"/>
              <a:ext cx="272805" cy="1568140"/>
            </a:xfrm>
            <a:prstGeom prst="rect">
              <a:avLst/>
            </a:prstGeom>
          </p:spPr>
          <p:txBody>
            <a:bodyPr lIns="50800" tIns="50800" rIns="50800" bIns="50800" rtlCol="0" anchor="ctr"/>
            <a:lstStyle/>
            <a:p>
              <a:pPr algn="ctr">
                <a:lnSpc>
                  <a:spcPts val="2659"/>
                </a:lnSpc>
                <a:spcBef>
                  <a:spcPct val="0"/>
                </a:spcBef>
              </a:pPr>
              <a:endParaRPr/>
            </a:p>
          </p:txBody>
        </p:sp>
      </p:grpSp>
      <p:grpSp>
        <p:nvGrpSpPr>
          <p:cNvPr id="10" name="Group 10"/>
          <p:cNvGrpSpPr/>
          <p:nvPr/>
        </p:nvGrpSpPr>
        <p:grpSpPr>
          <a:xfrm rot="5400000">
            <a:off x="4828716" y="4735008"/>
            <a:ext cx="846168" cy="8446201"/>
            <a:chOff x="0" y="0"/>
            <a:chExt cx="81836" cy="816860"/>
          </a:xfrm>
        </p:grpSpPr>
        <p:sp>
          <p:nvSpPr>
            <p:cNvPr id="11" name="Freeform 11"/>
            <p:cNvSpPr/>
            <p:nvPr/>
          </p:nvSpPr>
          <p:spPr>
            <a:xfrm>
              <a:off x="0" y="0"/>
              <a:ext cx="81836" cy="816860"/>
            </a:xfrm>
            <a:custGeom>
              <a:avLst/>
              <a:gdLst/>
              <a:ahLst/>
              <a:cxnLst/>
              <a:rect l="l" t="t" r="r" b="b"/>
              <a:pathLst>
                <a:path w="81836" h="816860">
                  <a:moveTo>
                    <a:pt x="40918" y="0"/>
                  </a:moveTo>
                  <a:lnTo>
                    <a:pt x="40918" y="0"/>
                  </a:lnTo>
                  <a:cubicBezTo>
                    <a:pt x="51770" y="0"/>
                    <a:pt x="62178" y="4311"/>
                    <a:pt x="69851" y="11985"/>
                  </a:cubicBezTo>
                  <a:cubicBezTo>
                    <a:pt x="77525" y="19658"/>
                    <a:pt x="81836" y="30066"/>
                    <a:pt x="81836" y="40918"/>
                  </a:cubicBezTo>
                  <a:lnTo>
                    <a:pt x="81836" y="775942"/>
                  </a:lnTo>
                  <a:cubicBezTo>
                    <a:pt x="81836" y="786794"/>
                    <a:pt x="77525" y="797201"/>
                    <a:pt x="69851" y="804875"/>
                  </a:cubicBezTo>
                  <a:cubicBezTo>
                    <a:pt x="62178" y="812549"/>
                    <a:pt x="51770" y="816860"/>
                    <a:pt x="40918" y="816860"/>
                  </a:cubicBezTo>
                  <a:lnTo>
                    <a:pt x="40918" y="816860"/>
                  </a:lnTo>
                  <a:cubicBezTo>
                    <a:pt x="30066" y="816860"/>
                    <a:pt x="19658" y="812549"/>
                    <a:pt x="11985" y="804875"/>
                  </a:cubicBezTo>
                  <a:cubicBezTo>
                    <a:pt x="4311" y="797201"/>
                    <a:pt x="0" y="786794"/>
                    <a:pt x="0" y="775942"/>
                  </a:cubicBezTo>
                  <a:lnTo>
                    <a:pt x="0" y="40918"/>
                  </a:lnTo>
                  <a:cubicBezTo>
                    <a:pt x="0" y="30066"/>
                    <a:pt x="4311" y="19658"/>
                    <a:pt x="11985" y="11985"/>
                  </a:cubicBezTo>
                  <a:cubicBezTo>
                    <a:pt x="19658" y="4311"/>
                    <a:pt x="30066" y="0"/>
                    <a:pt x="40918" y="0"/>
                  </a:cubicBezTo>
                  <a:close/>
                </a:path>
              </a:pathLst>
            </a:custGeom>
            <a:gradFill rotWithShape="1">
              <a:gsLst>
                <a:gs pos="0">
                  <a:srgbClr val="1A3740">
                    <a:alpha val="30000"/>
                  </a:srgbClr>
                </a:gs>
                <a:gs pos="50000">
                  <a:srgbClr val="A0CDB7">
                    <a:alpha val="25000"/>
                  </a:srgbClr>
                </a:gs>
                <a:gs pos="100000">
                  <a:srgbClr val="1B3841">
                    <a:alpha val="30000"/>
                  </a:srgbClr>
                </a:gs>
              </a:gsLst>
              <a:lin ang="2700000"/>
            </a:gradFill>
            <a:ln w="19050" cap="rnd">
              <a:solidFill>
                <a:srgbClr val="FFFFFF"/>
              </a:solidFill>
              <a:prstDash val="solid"/>
              <a:round/>
            </a:ln>
          </p:spPr>
        </p:sp>
        <p:sp>
          <p:nvSpPr>
            <p:cNvPr id="12" name="TextBox 12"/>
            <p:cNvSpPr txBox="1"/>
            <p:nvPr/>
          </p:nvSpPr>
          <p:spPr>
            <a:xfrm>
              <a:off x="0" y="-38100"/>
              <a:ext cx="81836" cy="854960"/>
            </a:xfrm>
            <a:prstGeom prst="rect">
              <a:avLst/>
            </a:prstGeom>
          </p:spPr>
          <p:txBody>
            <a:bodyPr lIns="50800" tIns="50800" rIns="50800" bIns="50800" rtlCol="0" anchor="ctr"/>
            <a:lstStyle/>
            <a:p>
              <a:pPr algn="ctr">
                <a:lnSpc>
                  <a:spcPts val="2659"/>
                </a:lnSpc>
                <a:spcBef>
                  <a:spcPct val="0"/>
                </a:spcBef>
              </a:pPr>
              <a:endParaRPr/>
            </a:p>
          </p:txBody>
        </p:sp>
      </p:grpSp>
      <p:grpSp>
        <p:nvGrpSpPr>
          <p:cNvPr id="13" name="Group 13"/>
          <p:cNvGrpSpPr/>
          <p:nvPr/>
        </p:nvGrpSpPr>
        <p:grpSpPr>
          <a:xfrm>
            <a:off x="13223774" y="-412377"/>
            <a:ext cx="5246370" cy="11111753"/>
            <a:chOff x="0" y="0"/>
            <a:chExt cx="812800" cy="1721501"/>
          </a:xfrm>
        </p:grpSpPr>
        <p:sp>
          <p:nvSpPr>
            <p:cNvPr id="14" name="Freeform 14"/>
            <p:cNvSpPr/>
            <p:nvPr/>
          </p:nvSpPr>
          <p:spPr>
            <a:xfrm>
              <a:off x="0" y="0"/>
              <a:ext cx="812800" cy="1721501"/>
            </a:xfrm>
            <a:custGeom>
              <a:avLst/>
              <a:gdLst/>
              <a:ahLst/>
              <a:cxnLst/>
              <a:rect l="l" t="t" r="r" b="b"/>
              <a:pathLst>
                <a:path w="812800" h="1721501">
                  <a:moveTo>
                    <a:pt x="0" y="0"/>
                  </a:moveTo>
                  <a:lnTo>
                    <a:pt x="812800" y="0"/>
                  </a:lnTo>
                  <a:lnTo>
                    <a:pt x="812800" y="1721501"/>
                  </a:lnTo>
                  <a:lnTo>
                    <a:pt x="0" y="1721501"/>
                  </a:lnTo>
                  <a:close/>
                </a:path>
              </a:pathLst>
            </a:custGeom>
            <a:blipFill>
              <a:blip r:embed="rId3"/>
              <a:stretch>
                <a:fillRect l="-36447" r="-32991"/>
              </a:stretch>
            </a:blipFill>
            <a:ln w="19050" cap="sq">
              <a:solidFill>
                <a:srgbClr val="353D27"/>
              </a:solidFill>
              <a:prstDash val="solid"/>
              <a:miter/>
            </a:ln>
          </p:spPr>
        </p:sp>
      </p:grpSp>
      <p:grpSp>
        <p:nvGrpSpPr>
          <p:cNvPr id="15" name="Group 15"/>
          <p:cNvGrpSpPr/>
          <p:nvPr/>
        </p:nvGrpSpPr>
        <p:grpSpPr>
          <a:xfrm rot="5400000">
            <a:off x="10807416" y="4951475"/>
            <a:ext cx="4288612" cy="4572391"/>
            <a:chOff x="0" y="0"/>
            <a:chExt cx="399715" cy="426164"/>
          </a:xfrm>
        </p:grpSpPr>
        <p:sp>
          <p:nvSpPr>
            <p:cNvPr id="16" name="Freeform 16"/>
            <p:cNvSpPr/>
            <p:nvPr/>
          </p:nvSpPr>
          <p:spPr>
            <a:xfrm>
              <a:off x="0" y="0"/>
              <a:ext cx="399715" cy="426164"/>
            </a:xfrm>
            <a:custGeom>
              <a:avLst/>
              <a:gdLst/>
              <a:ahLst/>
              <a:cxnLst/>
              <a:rect l="l" t="t" r="r" b="b"/>
              <a:pathLst>
                <a:path w="399715" h="426164">
                  <a:moveTo>
                    <a:pt x="155250" y="0"/>
                  </a:moveTo>
                  <a:lnTo>
                    <a:pt x="244465" y="0"/>
                  </a:lnTo>
                  <a:cubicBezTo>
                    <a:pt x="330207" y="0"/>
                    <a:pt x="399715" y="69508"/>
                    <a:pt x="399715" y="155250"/>
                  </a:cubicBezTo>
                  <a:lnTo>
                    <a:pt x="399715" y="270915"/>
                  </a:lnTo>
                  <a:cubicBezTo>
                    <a:pt x="399715" y="356657"/>
                    <a:pt x="330207" y="426164"/>
                    <a:pt x="244465" y="426164"/>
                  </a:cubicBezTo>
                  <a:lnTo>
                    <a:pt x="155250" y="426164"/>
                  </a:lnTo>
                  <a:cubicBezTo>
                    <a:pt x="69508" y="426164"/>
                    <a:pt x="0" y="356657"/>
                    <a:pt x="0" y="270915"/>
                  </a:cubicBezTo>
                  <a:lnTo>
                    <a:pt x="0" y="155250"/>
                  </a:lnTo>
                  <a:cubicBezTo>
                    <a:pt x="0" y="69508"/>
                    <a:pt x="69508" y="0"/>
                    <a:pt x="155250" y="0"/>
                  </a:cubicBezTo>
                  <a:close/>
                </a:path>
              </a:pathLst>
            </a:custGeom>
            <a:ln w="19050" cap="rnd">
              <a:solidFill>
                <a:srgbClr val="FFFFFF"/>
              </a:solidFill>
              <a:prstDash val="solid"/>
              <a:round/>
            </a:ln>
          </p:spPr>
        </p:sp>
        <p:sp>
          <p:nvSpPr>
            <p:cNvPr id="17" name="TextBox 17"/>
            <p:cNvSpPr txBox="1"/>
            <p:nvPr/>
          </p:nvSpPr>
          <p:spPr>
            <a:xfrm>
              <a:off x="0" y="-38100"/>
              <a:ext cx="399715" cy="464264"/>
            </a:xfrm>
            <a:prstGeom prst="rect">
              <a:avLst/>
            </a:prstGeom>
          </p:spPr>
          <p:txBody>
            <a:bodyPr lIns="50800" tIns="50800" rIns="50800" bIns="50800" rtlCol="0" anchor="ctr"/>
            <a:lstStyle/>
            <a:p>
              <a:pPr algn="ctr">
                <a:lnSpc>
                  <a:spcPts val="2659"/>
                </a:lnSpc>
                <a:spcBef>
                  <a:spcPct val="0"/>
                </a:spcBef>
              </a:pPr>
              <a:endParaRPr/>
            </a:p>
          </p:txBody>
        </p:sp>
      </p:grpSp>
      <p:grpSp>
        <p:nvGrpSpPr>
          <p:cNvPr id="18" name="Group 18"/>
          <p:cNvGrpSpPr/>
          <p:nvPr/>
        </p:nvGrpSpPr>
        <p:grpSpPr>
          <a:xfrm rot="5400000">
            <a:off x="9327002" y="-1252015"/>
            <a:ext cx="4288612" cy="7533219"/>
            <a:chOff x="0" y="0"/>
            <a:chExt cx="399715" cy="702125"/>
          </a:xfrm>
        </p:grpSpPr>
        <p:sp>
          <p:nvSpPr>
            <p:cNvPr id="19" name="Freeform 19"/>
            <p:cNvSpPr/>
            <p:nvPr/>
          </p:nvSpPr>
          <p:spPr>
            <a:xfrm>
              <a:off x="0" y="0"/>
              <a:ext cx="399715" cy="702125"/>
            </a:xfrm>
            <a:custGeom>
              <a:avLst/>
              <a:gdLst/>
              <a:ahLst/>
              <a:cxnLst/>
              <a:rect l="l" t="t" r="r" b="b"/>
              <a:pathLst>
                <a:path w="399715" h="702125">
                  <a:moveTo>
                    <a:pt x="155250" y="0"/>
                  </a:moveTo>
                  <a:lnTo>
                    <a:pt x="244465" y="0"/>
                  </a:lnTo>
                  <a:cubicBezTo>
                    <a:pt x="330207" y="0"/>
                    <a:pt x="399715" y="69508"/>
                    <a:pt x="399715" y="155250"/>
                  </a:cubicBezTo>
                  <a:lnTo>
                    <a:pt x="399715" y="546875"/>
                  </a:lnTo>
                  <a:cubicBezTo>
                    <a:pt x="399715" y="632617"/>
                    <a:pt x="330207" y="702125"/>
                    <a:pt x="244465" y="702125"/>
                  </a:cubicBezTo>
                  <a:lnTo>
                    <a:pt x="155250" y="702125"/>
                  </a:lnTo>
                  <a:cubicBezTo>
                    <a:pt x="69508" y="702125"/>
                    <a:pt x="0" y="632617"/>
                    <a:pt x="0" y="546875"/>
                  </a:cubicBezTo>
                  <a:lnTo>
                    <a:pt x="0" y="155250"/>
                  </a:lnTo>
                  <a:cubicBezTo>
                    <a:pt x="0" y="69508"/>
                    <a:pt x="69508" y="0"/>
                    <a:pt x="155250" y="0"/>
                  </a:cubicBezTo>
                  <a:close/>
                </a:path>
              </a:pathLst>
            </a:custGeom>
            <a:ln w="19050" cap="rnd">
              <a:solidFill>
                <a:srgbClr val="FFFFFF"/>
              </a:solidFill>
              <a:prstDash val="solid"/>
              <a:round/>
            </a:ln>
          </p:spPr>
        </p:sp>
        <p:sp>
          <p:nvSpPr>
            <p:cNvPr id="20" name="TextBox 20"/>
            <p:cNvSpPr txBox="1"/>
            <p:nvPr/>
          </p:nvSpPr>
          <p:spPr>
            <a:xfrm>
              <a:off x="0" y="-38100"/>
              <a:ext cx="399715" cy="740225"/>
            </a:xfrm>
            <a:prstGeom prst="rect">
              <a:avLst/>
            </a:prstGeom>
          </p:spPr>
          <p:txBody>
            <a:bodyPr lIns="50800" tIns="50800" rIns="50800" bIns="50800" rtlCol="0" anchor="ctr"/>
            <a:lstStyle/>
            <a:p>
              <a:pPr algn="ctr">
                <a:lnSpc>
                  <a:spcPts val="2659"/>
                </a:lnSpc>
                <a:spcBef>
                  <a:spcPct val="0"/>
                </a:spcBef>
              </a:pPr>
              <a:endParaRPr/>
            </a:p>
          </p:txBody>
        </p:sp>
      </p:grpSp>
      <p:grpSp>
        <p:nvGrpSpPr>
          <p:cNvPr id="21" name="Group 21"/>
          <p:cNvGrpSpPr/>
          <p:nvPr/>
        </p:nvGrpSpPr>
        <p:grpSpPr>
          <a:xfrm>
            <a:off x="7929290" y="545434"/>
            <a:ext cx="7095233" cy="3938320"/>
            <a:chOff x="0" y="0"/>
            <a:chExt cx="1099237" cy="610149"/>
          </a:xfrm>
        </p:grpSpPr>
        <p:sp>
          <p:nvSpPr>
            <p:cNvPr id="22" name="Freeform 22"/>
            <p:cNvSpPr/>
            <p:nvPr/>
          </p:nvSpPr>
          <p:spPr>
            <a:xfrm>
              <a:off x="0" y="0"/>
              <a:ext cx="1099237" cy="610149"/>
            </a:xfrm>
            <a:custGeom>
              <a:avLst/>
              <a:gdLst/>
              <a:ahLst/>
              <a:cxnLst/>
              <a:rect l="l" t="t" r="r" b="b"/>
              <a:pathLst>
                <a:path w="1099237" h="610149">
                  <a:moveTo>
                    <a:pt x="79654" y="0"/>
                  </a:moveTo>
                  <a:lnTo>
                    <a:pt x="1019584" y="0"/>
                  </a:lnTo>
                  <a:cubicBezTo>
                    <a:pt x="1040709" y="0"/>
                    <a:pt x="1060969" y="8392"/>
                    <a:pt x="1075907" y="23330"/>
                  </a:cubicBezTo>
                  <a:cubicBezTo>
                    <a:pt x="1090845" y="38268"/>
                    <a:pt x="1099237" y="58528"/>
                    <a:pt x="1099237" y="79654"/>
                  </a:cubicBezTo>
                  <a:lnTo>
                    <a:pt x="1099237" y="530495"/>
                  </a:lnTo>
                  <a:cubicBezTo>
                    <a:pt x="1099237" y="574487"/>
                    <a:pt x="1063575" y="610149"/>
                    <a:pt x="1019584" y="610149"/>
                  </a:cubicBezTo>
                  <a:lnTo>
                    <a:pt x="79654" y="610149"/>
                  </a:lnTo>
                  <a:cubicBezTo>
                    <a:pt x="35662" y="610149"/>
                    <a:pt x="0" y="574487"/>
                    <a:pt x="0" y="530495"/>
                  </a:cubicBezTo>
                  <a:lnTo>
                    <a:pt x="0" y="79654"/>
                  </a:lnTo>
                  <a:cubicBezTo>
                    <a:pt x="0" y="35662"/>
                    <a:pt x="35662" y="0"/>
                    <a:pt x="79654" y="0"/>
                  </a:cubicBezTo>
                  <a:close/>
                </a:path>
              </a:pathLst>
            </a:custGeom>
            <a:blipFill>
              <a:blip r:embed="rId4"/>
              <a:stretch>
                <a:fillRect t="-10107" b="-10107"/>
              </a:stretch>
            </a:blipFill>
            <a:ln w="19050" cap="rnd">
              <a:solidFill>
                <a:srgbClr val="353D27"/>
              </a:solidFill>
              <a:prstDash val="solid"/>
              <a:round/>
            </a:ln>
          </p:spPr>
        </p:sp>
      </p:grpSp>
      <p:grpSp>
        <p:nvGrpSpPr>
          <p:cNvPr id="23" name="Group 23"/>
          <p:cNvGrpSpPr/>
          <p:nvPr/>
        </p:nvGrpSpPr>
        <p:grpSpPr>
          <a:xfrm>
            <a:off x="10860075" y="5248389"/>
            <a:ext cx="4164448" cy="3938320"/>
            <a:chOff x="0" y="0"/>
            <a:chExt cx="645182" cy="610149"/>
          </a:xfrm>
        </p:grpSpPr>
        <p:sp>
          <p:nvSpPr>
            <p:cNvPr id="24" name="Freeform 24"/>
            <p:cNvSpPr/>
            <p:nvPr/>
          </p:nvSpPr>
          <p:spPr>
            <a:xfrm>
              <a:off x="0" y="0"/>
              <a:ext cx="645182" cy="610149"/>
            </a:xfrm>
            <a:custGeom>
              <a:avLst/>
              <a:gdLst/>
              <a:ahLst/>
              <a:cxnLst/>
              <a:rect l="l" t="t" r="r" b="b"/>
              <a:pathLst>
                <a:path w="645182" h="610149">
                  <a:moveTo>
                    <a:pt x="135711" y="0"/>
                  </a:moveTo>
                  <a:lnTo>
                    <a:pt x="509471" y="0"/>
                  </a:lnTo>
                  <a:cubicBezTo>
                    <a:pt x="584422" y="0"/>
                    <a:pt x="645182" y="60760"/>
                    <a:pt x="645182" y="135711"/>
                  </a:cubicBezTo>
                  <a:lnTo>
                    <a:pt x="645182" y="474438"/>
                  </a:lnTo>
                  <a:cubicBezTo>
                    <a:pt x="645182" y="549389"/>
                    <a:pt x="584422" y="610149"/>
                    <a:pt x="509471" y="610149"/>
                  </a:cubicBezTo>
                  <a:lnTo>
                    <a:pt x="135711" y="610149"/>
                  </a:lnTo>
                  <a:cubicBezTo>
                    <a:pt x="60760" y="610149"/>
                    <a:pt x="0" y="549389"/>
                    <a:pt x="0" y="474438"/>
                  </a:cubicBezTo>
                  <a:lnTo>
                    <a:pt x="0" y="135711"/>
                  </a:lnTo>
                  <a:cubicBezTo>
                    <a:pt x="0" y="60760"/>
                    <a:pt x="60760" y="0"/>
                    <a:pt x="135711" y="0"/>
                  </a:cubicBezTo>
                  <a:close/>
                </a:path>
              </a:pathLst>
            </a:custGeom>
            <a:blipFill>
              <a:blip r:embed="rId5"/>
              <a:stretch>
                <a:fillRect l="-30653" t="-12078" r="-67788" b="-27939"/>
              </a:stretch>
            </a:blipFill>
            <a:ln w="19050" cap="rnd">
              <a:solidFill>
                <a:srgbClr val="353D27"/>
              </a:solidFill>
              <a:prstDash val="solid"/>
              <a:round/>
            </a:ln>
          </p:spPr>
        </p:sp>
      </p:grpSp>
      <p:grpSp>
        <p:nvGrpSpPr>
          <p:cNvPr id="25" name="Group 25"/>
          <p:cNvGrpSpPr/>
          <p:nvPr/>
        </p:nvGrpSpPr>
        <p:grpSpPr>
          <a:xfrm>
            <a:off x="16210843" y="-100270"/>
            <a:ext cx="2287017" cy="10387270"/>
            <a:chOff x="0" y="0"/>
            <a:chExt cx="602342" cy="2735742"/>
          </a:xfrm>
        </p:grpSpPr>
        <p:sp>
          <p:nvSpPr>
            <p:cNvPr id="26" name="Freeform 26"/>
            <p:cNvSpPr/>
            <p:nvPr/>
          </p:nvSpPr>
          <p:spPr>
            <a:xfrm>
              <a:off x="0" y="0"/>
              <a:ext cx="602342" cy="2735742"/>
            </a:xfrm>
            <a:custGeom>
              <a:avLst/>
              <a:gdLst/>
              <a:ahLst/>
              <a:cxnLst/>
              <a:rect l="l" t="t" r="r" b="b"/>
              <a:pathLst>
                <a:path w="602342" h="2735742">
                  <a:moveTo>
                    <a:pt x="0" y="0"/>
                  </a:moveTo>
                  <a:lnTo>
                    <a:pt x="602342" y="0"/>
                  </a:lnTo>
                  <a:lnTo>
                    <a:pt x="602342" y="2735742"/>
                  </a:lnTo>
                  <a:lnTo>
                    <a:pt x="0" y="2735742"/>
                  </a:lnTo>
                  <a:close/>
                </a:path>
              </a:pathLst>
            </a:custGeom>
            <a:gradFill rotWithShape="1">
              <a:gsLst>
                <a:gs pos="0">
                  <a:srgbClr val="102227">
                    <a:alpha val="0"/>
                  </a:srgbClr>
                </a:gs>
                <a:gs pos="50000">
                  <a:srgbClr val="5D6352">
                    <a:alpha val="49500"/>
                  </a:srgbClr>
                </a:gs>
                <a:gs pos="100000">
                  <a:srgbClr val="454D38">
                    <a:alpha val="100000"/>
                  </a:srgbClr>
                </a:gs>
              </a:gsLst>
              <a:lin ang="0"/>
            </a:gradFill>
          </p:spPr>
        </p:sp>
        <p:sp>
          <p:nvSpPr>
            <p:cNvPr id="27" name="TextBox 27"/>
            <p:cNvSpPr txBox="1"/>
            <p:nvPr/>
          </p:nvSpPr>
          <p:spPr>
            <a:xfrm>
              <a:off x="0" y="-38100"/>
              <a:ext cx="602342" cy="2773842"/>
            </a:xfrm>
            <a:prstGeom prst="rect">
              <a:avLst/>
            </a:prstGeom>
          </p:spPr>
          <p:txBody>
            <a:bodyPr lIns="50800" tIns="50800" rIns="50800" bIns="50800" rtlCol="0" anchor="ctr"/>
            <a:lstStyle/>
            <a:p>
              <a:pPr algn="ctr">
                <a:lnSpc>
                  <a:spcPts val="2659"/>
                </a:lnSpc>
              </a:pPr>
              <a:endParaRPr/>
            </a:p>
          </p:txBody>
        </p:sp>
      </p:grpSp>
      <p:sp>
        <p:nvSpPr>
          <p:cNvPr id="28" name="TextBox 28"/>
          <p:cNvSpPr txBox="1"/>
          <p:nvPr/>
        </p:nvSpPr>
        <p:spPr>
          <a:xfrm>
            <a:off x="4052018" y="5659697"/>
            <a:ext cx="8766176" cy="2875328"/>
          </a:xfrm>
          <a:prstGeom prst="rect">
            <a:avLst/>
          </a:prstGeom>
        </p:spPr>
        <p:txBody>
          <a:bodyPr lIns="0" tIns="0" rIns="0" bIns="0" rtlCol="0" anchor="t">
            <a:spAutoFit/>
          </a:bodyPr>
          <a:lstStyle/>
          <a:p>
            <a:pPr algn="l">
              <a:lnSpc>
                <a:spcPts val="19627"/>
              </a:lnSpc>
            </a:pPr>
            <a:r>
              <a:rPr lang="en-US" sz="20880">
                <a:solidFill>
                  <a:srgbClr val="FFFFFF"/>
                </a:solidFill>
                <a:latin typeface="Perandory Condensed"/>
                <a:ea typeface="Perandory Condensed"/>
                <a:cs typeface="Perandory Condensed"/>
                <a:sym typeface="Perandory Condensed"/>
              </a:rPr>
              <a:t>PROJECT</a:t>
            </a:r>
          </a:p>
        </p:txBody>
      </p:sp>
      <p:sp>
        <p:nvSpPr>
          <p:cNvPr id="29" name="TextBox 29"/>
          <p:cNvSpPr txBox="1"/>
          <p:nvPr/>
        </p:nvSpPr>
        <p:spPr>
          <a:xfrm>
            <a:off x="2277376" y="8662834"/>
            <a:ext cx="5948849" cy="523875"/>
          </a:xfrm>
          <a:prstGeom prst="rect">
            <a:avLst/>
          </a:prstGeom>
        </p:spPr>
        <p:txBody>
          <a:bodyPr lIns="0" tIns="0" rIns="0" bIns="0" rtlCol="0" anchor="t">
            <a:spAutoFit/>
          </a:bodyPr>
          <a:lstStyle/>
          <a:p>
            <a:pPr algn="ctr">
              <a:lnSpc>
                <a:spcPts val="4200"/>
              </a:lnSpc>
            </a:pPr>
            <a:r>
              <a:rPr lang="en-US" sz="3000" b="1" spc="-144">
                <a:solidFill>
                  <a:srgbClr val="FFFFFF"/>
                </a:solidFill>
                <a:latin typeface="HK Grotesk Bold"/>
                <a:ea typeface="HK Grotesk Bold"/>
                <a:cs typeface="HK Grotesk Bold"/>
                <a:sym typeface="HK Grotesk Bold"/>
              </a:rPr>
              <a:t>Presented by Larana Group</a:t>
            </a:r>
          </a:p>
        </p:txBody>
      </p:sp>
    </p:spTree>
    <p:extLst>
      <p:ext uri="{BB962C8B-B14F-4D97-AF65-F5344CB8AC3E}">
        <p14:creationId xmlns:p14="http://schemas.microsoft.com/office/powerpoint/2010/main" val="36367844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313" b="-9313"/>
            </a:stretch>
          </a:blipFill>
        </p:spPr>
      </p:sp>
      <p:grpSp>
        <p:nvGrpSpPr>
          <p:cNvPr id="3" name="Group 3"/>
          <p:cNvGrpSpPr/>
          <p:nvPr/>
        </p:nvGrpSpPr>
        <p:grpSpPr>
          <a:xfrm rot="5400000">
            <a:off x="6120510" y="-820819"/>
            <a:ext cx="5962156" cy="17386098"/>
            <a:chOff x="0" y="0"/>
            <a:chExt cx="555696" cy="1620450"/>
          </a:xfrm>
        </p:grpSpPr>
        <p:sp>
          <p:nvSpPr>
            <p:cNvPr id="4" name="Freeform 4"/>
            <p:cNvSpPr/>
            <p:nvPr/>
          </p:nvSpPr>
          <p:spPr>
            <a:xfrm>
              <a:off x="0" y="0"/>
              <a:ext cx="555696" cy="1620450"/>
            </a:xfrm>
            <a:custGeom>
              <a:avLst/>
              <a:gdLst/>
              <a:ahLst/>
              <a:cxnLst/>
              <a:rect l="l" t="t" r="r" b="b"/>
              <a:pathLst>
                <a:path w="555696" h="1620450">
                  <a:moveTo>
                    <a:pt x="68821" y="0"/>
                  </a:moveTo>
                  <a:lnTo>
                    <a:pt x="486875" y="0"/>
                  </a:lnTo>
                  <a:cubicBezTo>
                    <a:pt x="524883" y="0"/>
                    <a:pt x="555696" y="30812"/>
                    <a:pt x="555696" y="68821"/>
                  </a:cubicBezTo>
                  <a:lnTo>
                    <a:pt x="555696" y="1551629"/>
                  </a:lnTo>
                  <a:cubicBezTo>
                    <a:pt x="555696" y="1569882"/>
                    <a:pt x="548445" y="1587387"/>
                    <a:pt x="535538" y="1600293"/>
                  </a:cubicBezTo>
                  <a:cubicBezTo>
                    <a:pt x="522632" y="1613200"/>
                    <a:pt x="505127" y="1620450"/>
                    <a:pt x="486875" y="1620450"/>
                  </a:cubicBezTo>
                  <a:lnTo>
                    <a:pt x="68821" y="1620450"/>
                  </a:lnTo>
                  <a:cubicBezTo>
                    <a:pt x="50569" y="1620450"/>
                    <a:pt x="33064" y="1613200"/>
                    <a:pt x="20157" y="1600293"/>
                  </a:cubicBezTo>
                  <a:cubicBezTo>
                    <a:pt x="7251" y="1587387"/>
                    <a:pt x="0" y="1569882"/>
                    <a:pt x="0" y="1551629"/>
                  </a:cubicBezTo>
                  <a:lnTo>
                    <a:pt x="0" y="68821"/>
                  </a:lnTo>
                  <a:cubicBezTo>
                    <a:pt x="0" y="50569"/>
                    <a:pt x="7251" y="33064"/>
                    <a:pt x="20157" y="20157"/>
                  </a:cubicBezTo>
                  <a:cubicBezTo>
                    <a:pt x="33064" y="7251"/>
                    <a:pt x="50569" y="0"/>
                    <a:pt x="68821" y="0"/>
                  </a:cubicBezTo>
                  <a:close/>
                </a:path>
              </a:pathLst>
            </a:custGeom>
            <a:ln w="19050" cap="rnd">
              <a:solidFill>
                <a:srgbClr val="353D27"/>
              </a:solidFill>
              <a:prstDash val="solid"/>
              <a:round/>
            </a:ln>
          </p:spPr>
        </p:sp>
        <p:sp>
          <p:nvSpPr>
            <p:cNvPr id="5" name="TextBox 5"/>
            <p:cNvSpPr txBox="1"/>
            <p:nvPr/>
          </p:nvSpPr>
          <p:spPr>
            <a:xfrm>
              <a:off x="0" y="-38100"/>
              <a:ext cx="555696" cy="1658550"/>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1001280" y="-454174"/>
            <a:ext cx="20252465" cy="2523352"/>
            <a:chOff x="0" y="0"/>
            <a:chExt cx="3137637" cy="390933"/>
          </a:xfrm>
        </p:grpSpPr>
        <p:sp>
          <p:nvSpPr>
            <p:cNvPr id="7" name="Freeform 7"/>
            <p:cNvSpPr/>
            <p:nvPr/>
          </p:nvSpPr>
          <p:spPr>
            <a:xfrm>
              <a:off x="0" y="0"/>
              <a:ext cx="3137637" cy="390933"/>
            </a:xfrm>
            <a:custGeom>
              <a:avLst/>
              <a:gdLst/>
              <a:ahLst/>
              <a:cxnLst/>
              <a:rect l="l" t="t" r="r" b="b"/>
              <a:pathLst>
                <a:path w="3137637" h="390933">
                  <a:moveTo>
                    <a:pt x="27906" y="0"/>
                  </a:moveTo>
                  <a:lnTo>
                    <a:pt x="3109731" y="0"/>
                  </a:lnTo>
                  <a:cubicBezTo>
                    <a:pt x="3117132" y="0"/>
                    <a:pt x="3124230" y="2940"/>
                    <a:pt x="3129463" y="8173"/>
                  </a:cubicBezTo>
                  <a:cubicBezTo>
                    <a:pt x="3134697" y="13407"/>
                    <a:pt x="3137637" y="20505"/>
                    <a:pt x="3137637" y="27906"/>
                  </a:cubicBezTo>
                  <a:lnTo>
                    <a:pt x="3137637" y="363027"/>
                  </a:lnTo>
                  <a:cubicBezTo>
                    <a:pt x="3137637" y="378439"/>
                    <a:pt x="3125143" y="390933"/>
                    <a:pt x="3109731" y="390933"/>
                  </a:cubicBezTo>
                  <a:lnTo>
                    <a:pt x="27906" y="390933"/>
                  </a:lnTo>
                  <a:cubicBezTo>
                    <a:pt x="20505" y="390933"/>
                    <a:pt x="13407" y="387993"/>
                    <a:pt x="8173" y="382760"/>
                  </a:cubicBezTo>
                  <a:cubicBezTo>
                    <a:pt x="2940" y="377526"/>
                    <a:pt x="0" y="370429"/>
                    <a:pt x="0" y="363027"/>
                  </a:cubicBezTo>
                  <a:lnTo>
                    <a:pt x="0" y="27906"/>
                  </a:lnTo>
                  <a:cubicBezTo>
                    <a:pt x="0" y="12494"/>
                    <a:pt x="12494" y="0"/>
                    <a:pt x="27906" y="0"/>
                  </a:cubicBezTo>
                  <a:close/>
                </a:path>
              </a:pathLst>
            </a:custGeom>
            <a:blipFill>
              <a:blip r:embed="rId3"/>
              <a:stretch>
                <a:fillRect l="-5770" t="-619189" r="-67362" b="-206606"/>
              </a:stretch>
            </a:blipFill>
            <a:ln w="19050" cap="rnd">
              <a:solidFill>
                <a:srgbClr val="1B3740"/>
              </a:solidFill>
              <a:prstDash val="solid"/>
              <a:round/>
            </a:ln>
          </p:spPr>
        </p:sp>
      </p:grpSp>
      <p:grpSp>
        <p:nvGrpSpPr>
          <p:cNvPr id="8" name="Group 8"/>
          <p:cNvGrpSpPr/>
          <p:nvPr/>
        </p:nvGrpSpPr>
        <p:grpSpPr>
          <a:xfrm rot="-5400000">
            <a:off x="8332472" y="-9060425"/>
            <a:ext cx="1623055" cy="19496827"/>
            <a:chOff x="0" y="0"/>
            <a:chExt cx="427471" cy="5134967"/>
          </a:xfrm>
        </p:grpSpPr>
        <p:sp>
          <p:nvSpPr>
            <p:cNvPr id="9" name="Freeform 9"/>
            <p:cNvSpPr/>
            <p:nvPr/>
          </p:nvSpPr>
          <p:spPr>
            <a:xfrm>
              <a:off x="0" y="0"/>
              <a:ext cx="427471" cy="5134967"/>
            </a:xfrm>
            <a:custGeom>
              <a:avLst/>
              <a:gdLst/>
              <a:ahLst/>
              <a:cxnLst/>
              <a:rect l="l" t="t" r="r" b="b"/>
              <a:pathLst>
                <a:path w="427471" h="5134967">
                  <a:moveTo>
                    <a:pt x="0" y="0"/>
                  </a:moveTo>
                  <a:lnTo>
                    <a:pt x="427471" y="0"/>
                  </a:lnTo>
                  <a:lnTo>
                    <a:pt x="427471" y="5134967"/>
                  </a:lnTo>
                  <a:lnTo>
                    <a:pt x="0" y="5134967"/>
                  </a:lnTo>
                  <a:close/>
                </a:path>
              </a:pathLst>
            </a:custGeom>
            <a:gradFill rotWithShape="1">
              <a:gsLst>
                <a:gs pos="0">
                  <a:srgbClr val="102227">
                    <a:alpha val="0"/>
                  </a:srgbClr>
                </a:gs>
                <a:gs pos="50000">
                  <a:srgbClr val="5D6352">
                    <a:alpha val="49500"/>
                  </a:srgbClr>
                </a:gs>
                <a:gs pos="100000">
                  <a:srgbClr val="454D38">
                    <a:alpha val="100000"/>
                  </a:srgbClr>
                </a:gs>
              </a:gsLst>
              <a:lin ang="0"/>
            </a:gradFill>
          </p:spPr>
        </p:sp>
        <p:sp>
          <p:nvSpPr>
            <p:cNvPr id="10" name="TextBox 10"/>
            <p:cNvSpPr txBox="1"/>
            <p:nvPr/>
          </p:nvSpPr>
          <p:spPr>
            <a:xfrm>
              <a:off x="0" y="-38100"/>
              <a:ext cx="427471" cy="5173067"/>
            </a:xfrm>
            <a:prstGeom prst="rect">
              <a:avLst/>
            </a:prstGeom>
          </p:spPr>
          <p:txBody>
            <a:bodyPr lIns="50800" tIns="50800" rIns="50800" bIns="50800" rtlCol="0" anchor="ctr"/>
            <a:lstStyle/>
            <a:p>
              <a:pPr marL="0" lvl="0" indent="0" algn="ctr">
                <a:lnSpc>
                  <a:spcPts val="2659"/>
                </a:lnSpc>
                <a:spcBef>
                  <a:spcPct val="0"/>
                </a:spcBef>
              </a:pPr>
              <a:endParaRPr/>
            </a:p>
          </p:txBody>
        </p:sp>
      </p:grpSp>
      <p:grpSp>
        <p:nvGrpSpPr>
          <p:cNvPr id="11" name="Group 11"/>
          <p:cNvGrpSpPr/>
          <p:nvPr/>
        </p:nvGrpSpPr>
        <p:grpSpPr>
          <a:xfrm rot="5400000">
            <a:off x="-852906" y="2658812"/>
            <a:ext cx="9039733" cy="5410355"/>
            <a:chOff x="0" y="0"/>
            <a:chExt cx="842537" cy="504266"/>
          </a:xfrm>
        </p:grpSpPr>
        <p:sp>
          <p:nvSpPr>
            <p:cNvPr id="12" name="Freeform 12"/>
            <p:cNvSpPr/>
            <p:nvPr/>
          </p:nvSpPr>
          <p:spPr>
            <a:xfrm>
              <a:off x="0" y="0"/>
              <a:ext cx="842537" cy="504266"/>
            </a:xfrm>
            <a:custGeom>
              <a:avLst/>
              <a:gdLst/>
              <a:ahLst/>
              <a:cxnLst/>
              <a:rect l="l" t="t" r="r" b="b"/>
              <a:pathLst>
                <a:path w="842537" h="504266">
                  <a:moveTo>
                    <a:pt x="73653" y="0"/>
                  </a:moveTo>
                  <a:lnTo>
                    <a:pt x="768884" y="0"/>
                  </a:lnTo>
                  <a:cubicBezTo>
                    <a:pt x="788418" y="0"/>
                    <a:pt x="807152" y="7760"/>
                    <a:pt x="820965" y="21573"/>
                  </a:cubicBezTo>
                  <a:cubicBezTo>
                    <a:pt x="834778" y="35385"/>
                    <a:pt x="842537" y="54119"/>
                    <a:pt x="842537" y="73653"/>
                  </a:cubicBezTo>
                  <a:lnTo>
                    <a:pt x="842537" y="430612"/>
                  </a:lnTo>
                  <a:cubicBezTo>
                    <a:pt x="842537" y="471290"/>
                    <a:pt x="809562" y="504266"/>
                    <a:pt x="768884" y="504266"/>
                  </a:cubicBezTo>
                  <a:lnTo>
                    <a:pt x="73653" y="504266"/>
                  </a:lnTo>
                  <a:cubicBezTo>
                    <a:pt x="32976" y="504266"/>
                    <a:pt x="0" y="471290"/>
                    <a:pt x="0" y="430612"/>
                  </a:cubicBezTo>
                  <a:lnTo>
                    <a:pt x="0" y="73653"/>
                  </a:lnTo>
                  <a:cubicBezTo>
                    <a:pt x="0" y="32976"/>
                    <a:pt x="32976" y="0"/>
                    <a:pt x="73653" y="0"/>
                  </a:cubicBezTo>
                  <a:close/>
                </a:path>
              </a:pathLst>
            </a:custGeom>
            <a:ln w="19050" cap="rnd">
              <a:solidFill>
                <a:srgbClr val="FFFFFF"/>
              </a:solidFill>
              <a:prstDash val="solid"/>
              <a:round/>
            </a:ln>
          </p:spPr>
        </p:sp>
        <p:sp>
          <p:nvSpPr>
            <p:cNvPr id="13" name="TextBox 13"/>
            <p:cNvSpPr txBox="1"/>
            <p:nvPr/>
          </p:nvSpPr>
          <p:spPr>
            <a:xfrm>
              <a:off x="0" y="-38100"/>
              <a:ext cx="842537" cy="542366"/>
            </a:xfrm>
            <a:prstGeom prst="rect">
              <a:avLst/>
            </a:prstGeom>
          </p:spPr>
          <p:txBody>
            <a:bodyPr lIns="50800" tIns="50800" rIns="50800" bIns="50800" rtlCol="0" anchor="ctr"/>
            <a:lstStyle/>
            <a:p>
              <a:pPr algn="ctr">
                <a:lnSpc>
                  <a:spcPts val="2659"/>
                </a:lnSpc>
                <a:spcBef>
                  <a:spcPct val="0"/>
                </a:spcBef>
              </a:pPr>
              <a:endParaRPr/>
            </a:p>
          </p:txBody>
        </p:sp>
      </p:grpSp>
      <p:grpSp>
        <p:nvGrpSpPr>
          <p:cNvPr id="14" name="Group 14"/>
          <p:cNvGrpSpPr/>
          <p:nvPr/>
        </p:nvGrpSpPr>
        <p:grpSpPr>
          <a:xfrm>
            <a:off x="1179264" y="1028700"/>
            <a:ext cx="4978730" cy="8631103"/>
            <a:chOff x="0" y="0"/>
            <a:chExt cx="771336" cy="1337184"/>
          </a:xfrm>
        </p:grpSpPr>
        <p:sp>
          <p:nvSpPr>
            <p:cNvPr id="15" name="Freeform 15"/>
            <p:cNvSpPr/>
            <p:nvPr/>
          </p:nvSpPr>
          <p:spPr>
            <a:xfrm>
              <a:off x="0" y="0"/>
              <a:ext cx="771336" cy="1337184"/>
            </a:xfrm>
            <a:custGeom>
              <a:avLst/>
              <a:gdLst/>
              <a:ahLst/>
              <a:cxnLst/>
              <a:rect l="l" t="t" r="r" b="b"/>
              <a:pathLst>
                <a:path w="771336" h="1337184">
                  <a:moveTo>
                    <a:pt x="113515" y="0"/>
                  </a:moveTo>
                  <a:lnTo>
                    <a:pt x="657821" y="0"/>
                  </a:lnTo>
                  <a:cubicBezTo>
                    <a:pt x="687927" y="0"/>
                    <a:pt x="716800" y="11960"/>
                    <a:pt x="738088" y="33248"/>
                  </a:cubicBezTo>
                  <a:cubicBezTo>
                    <a:pt x="759376" y="54536"/>
                    <a:pt x="771336" y="83409"/>
                    <a:pt x="771336" y="113515"/>
                  </a:cubicBezTo>
                  <a:lnTo>
                    <a:pt x="771336" y="1223669"/>
                  </a:lnTo>
                  <a:cubicBezTo>
                    <a:pt x="771336" y="1253775"/>
                    <a:pt x="759376" y="1282648"/>
                    <a:pt x="738088" y="1303936"/>
                  </a:cubicBezTo>
                  <a:cubicBezTo>
                    <a:pt x="716800" y="1325224"/>
                    <a:pt x="687927" y="1337184"/>
                    <a:pt x="657821" y="1337184"/>
                  </a:cubicBezTo>
                  <a:lnTo>
                    <a:pt x="113515" y="1337184"/>
                  </a:lnTo>
                  <a:cubicBezTo>
                    <a:pt x="83409" y="1337184"/>
                    <a:pt x="54536" y="1325224"/>
                    <a:pt x="33248" y="1303936"/>
                  </a:cubicBezTo>
                  <a:cubicBezTo>
                    <a:pt x="11960" y="1282648"/>
                    <a:pt x="0" y="1253775"/>
                    <a:pt x="0" y="1223669"/>
                  </a:cubicBezTo>
                  <a:lnTo>
                    <a:pt x="0" y="113515"/>
                  </a:lnTo>
                  <a:cubicBezTo>
                    <a:pt x="0" y="83409"/>
                    <a:pt x="11960" y="54536"/>
                    <a:pt x="33248" y="33248"/>
                  </a:cubicBezTo>
                  <a:cubicBezTo>
                    <a:pt x="54536" y="11960"/>
                    <a:pt x="83409" y="0"/>
                    <a:pt x="113515" y="0"/>
                  </a:cubicBezTo>
                  <a:close/>
                </a:path>
              </a:pathLst>
            </a:custGeom>
            <a:blipFill>
              <a:blip r:embed="rId4"/>
              <a:stretch>
                <a:fillRect t="-1336" b="-1336"/>
              </a:stretch>
            </a:blipFill>
            <a:ln w="19050" cap="rnd">
              <a:solidFill>
                <a:srgbClr val="353D27"/>
              </a:solidFill>
              <a:prstDash val="solid"/>
              <a:round/>
            </a:ln>
          </p:spPr>
        </p:sp>
      </p:grpSp>
      <p:grpSp>
        <p:nvGrpSpPr>
          <p:cNvPr id="16" name="Group 16"/>
          <p:cNvGrpSpPr/>
          <p:nvPr/>
        </p:nvGrpSpPr>
        <p:grpSpPr>
          <a:xfrm rot="5400000">
            <a:off x="11527995" y="4141833"/>
            <a:ext cx="1201806" cy="10260804"/>
            <a:chOff x="0" y="0"/>
            <a:chExt cx="112013" cy="956346"/>
          </a:xfrm>
        </p:grpSpPr>
        <p:sp>
          <p:nvSpPr>
            <p:cNvPr id="17" name="Freeform 17"/>
            <p:cNvSpPr/>
            <p:nvPr/>
          </p:nvSpPr>
          <p:spPr>
            <a:xfrm>
              <a:off x="0" y="0"/>
              <a:ext cx="112013" cy="956346"/>
            </a:xfrm>
            <a:custGeom>
              <a:avLst/>
              <a:gdLst/>
              <a:ahLst/>
              <a:cxnLst/>
              <a:rect l="l" t="t" r="r" b="b"/>
              <a:pathLst>
                <a:path w="112013" h="956346">
                  <a:moveTo>
                    <a:pt x="56006" y="0"/>
                  </a:moveTo>
                  <a:lnTo>
                    <a:pt x="56006" y="0"/>
                  </a:lnTo>
                  <a:cubicBezTo>
                    <a:pt x="86938" y="0"/>
                    <a:pt x="112013" y="25075"/>
                    <a:pt x="112013" y="56006"/>
                  </a:cubicBezTo>
                  <a:lnTo>
                    <a:pt x="112013" y="900339"/>
                  </a:lnTo>
                  <a:cubicBezTo>
                    <a:pt x="112013" y="931271"/>
                    <a:pt x="86938" y="956346"/>
                    <a:pt x="56006" y="956346"/>
                  </a:cubicBezTo>
                  <a:lnTo>
                    <a:pt x="56006" y="956346"/>
                  </a:lnTo>
                  <a:cubicBezTo>
                    <a:pt x="25075" y="956346"/>
                    <a:pt x="0" y="931271"/>
                    <a:pt x="0" y="900339"/>
                  </a:cubicBezTo>
                  <a:lnTo>
                    <a:pt x="0" y="56006"/>
                  </a:lnTo>
                  <a:cubicBezTo>
                    <a:pt x="0" y="25075"/>
                    <a:pt x="25075" y="0"/>
                    <a:pt x="56006" y="0"/>
                  </a:cubicBezTo>
                  <a:close/>
                </a:path>
              </a:pathLst>
            </a:custGeom>
            <a:gradFill rotWithShape="1">
              <a:gsLst>
                <a:gs pos="0">
                  <a:srgbClr val="1A3740">
                    <a:alpha val="30000"/>
                  </a:srgbClr>
                </a:gs>
                <a:gs pos="50000">
                  <a:srgbClr val="A0CDB7">
                    <a:alpha val="25000"/>
                  </a:srgbClr>
                </a:gs>
                <a:gs pos="100000">
                  <a:srgbClr val="1B3841">
                    <a:alpha val="30000"/>
                  </a:srgbClr>
                </a:gs>
              </a:gsLst>
              <a:lin ang="2700000"/>
            </a:gradFill>
            <a:ln w="19050" cap="rnd">
              <a:solidFill>
                <a:srgbClr val="FFFFFF"/>
              </a:solidFill>
              <a:prstDash val="solid"/>
              <a:round/>
            </a:ln>
          </p:spPr>
        </p:sp>
        <p:sp>
          <p:nvSpPr>
            <p:cNvPr id="18" name="TextBox 18"/>
            <p:cNvSpPr txBox="1"/>
            <p:nvPr/>
          </p:nvSpPr>
          <p:spPr>
            <a:xfrm>
              <a:off x="0" y="-38100"/>
              <a:ext cx="112013" cy="994446"/>
            </a:xfrm>
            <a:prstGeom prst="rect">
              <a:avLst/>
            </a:prstGeom>
          </p:spPr>
          <p:txBody>
            <a:bodyPr lIns="50800" tIns="50800" rIns="50800" bIns="50800" rtlCol="0" anchor="ctr"/>
            <a:lstStyle/>
            <a:p>
              <a:pPr marL="0" lvl="0" indent="0" algn="ctr">
                <a:lnSpc>
                  <a:spcPts val="2659"/>
                </a:lnSpc>
                <a:spcBef>
                  <a:spcPct val="0"/>
                </a:spcBef>
              </a:pPr>
              <a:endParaRPr/>
            </a:p>
          </p:txBody>
        </p:sp>
      </p:grpSp>
      <p:sp>
        <p:nvSpPr>
          <p:cNvPr id="19" name="TextBox 19"/>
          <p:cNvSpPr txBox="1"/>
          <p:nvPr/>
        </p:nvSpPr>
        <p:spPr>
          <a:xfrm>
            <a:off x="6998496" y="2814702"/>
            <a:ext cx="8788343" cy="2076450"/>
          </a:xfrm>
          <a:prstGeom prst="rect">
            <a:avLst/>
          </a:prstGeom>
        </p:spPr>
        <p:txBody>
          <a:bodyPr lIns="0" tIns="0" rIns="0" bIns="0" rtlCol="0" anchor="t">
            <a:spAutoFit/>
          </a:bodyPr>
          <a:lstStyle/>
          <a:p>
            <a:pPr algn="l">
              <a:lnSpc>
                <a:spcPts val="14100"/>
              </a:lnSpc>
            </a:pPr>
            <a:r>
              <a:rPr lang="en-US" sz="15000">
                <a:solidFill>
                  <a:srgbClr val="FFFFFF"/>
                </a:solidFill>
                <a:latin typeface="Perandory Condensed"/>
                <a:ea typeface="Perandory Condensed"/>
                <a:cs typeface="Perandory Condensed"/>
                <a:sym typeface="Perandory Condensed"/>
              </a:rPr>
              <a:t>INTRODUCTION</a:t>
            </a:r>
          </a:p>
        </p:txBody>
      </p:sp>
      <p:sp>
        <p:nvSpPr>
          <p:cNvPr id="20" name="TextBox 20"/>
          <p:cNvSpPr txBox="1"/>
          <p:nvPr/>
        </p:nvSpPr>
        <p:spPr>
          <a:xfrm>
            <a:off x="6998496" y="5537335"/>
            <a:ext cx="10260804" cy="2334895"/>
          </a:xfrm>
          <a:prstGeom prst="rect">
            <a:avLst/>
          </a:prstGeom>
        </p:spPr>
        <p:txBody>
          <a:bodyPr lIns="0" tIns="0" rIns="0" bIns="0" rtlCol="0" anchor="t">
            <a:spAutoFit/>
          </a:bodyPr>
          <a:lstStyle/>
          <a:p>
            <a:pPr algn="l">
              <a:lnSpc>
                <a:spcPts val="3079"/>
              </a:lnSpc>
            </a:pPr>
            <a:r>
              <a:rPr lang="en-US" sz="2199" spc="-105">
                <a:solidFill>
                  <a:srgbClr val="FFFFFF"/>
                </a:solidFill>
                <a:latin typeface="HK Grotesk"/>
                <a:ea typeface="HK Grotesk"/>
                <a:cs typeface="HK Grotesk"/>
                <a:sym typeface="HK Grotesk"/>
              </a:rPr>
              <a:t>Lorem ipsum dolor sit amet, consectetur adipiscing elit. Nulla faucibus pretium nunc, ut accumsan leo tempus vel. Vivamus ultricies vitae felis eget ultricies. Donec commodo euismod sapien, quis sagittis leo blandit eget. Mauris dictum viverra congue. Vestibulum maximus luctus nunc eget facilisis. Nullam vestibulum pulvinar facilisis. Sed lacinia ipsum quis odio eleifend, eget luctus ligula bibendum. Etiam et elit nulla. Vivamus vehicula arcu quis erat imperdiet, sit amet mollis est efficitur. Suspendisse at arcu ac mauris tempor accumsan sed non nunc. </a:t>
            </a:r>
          </a:p>
        </p:txBody>
      </p:sp>
    </p:spTree>
    <p:extLst>
      <p:ext uri="{BB962C8B-B14F-4D97-AF65-F5344CB8AC3E}">
        <p14:creationId xmlns:p14="http://schemas.microsoft.com/office/powerpoint/2010/main" val="185604191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313" b="-9313"/>
            </a:stretch>
          </a:blipFill>
        </p:spPr>
      </p:sp>
      <p:grpSp>
        <p:nvGrpSpPr>
          <p:cNvPr id="3" name="Group 3"/>
          <p:cNvGrpSpPr/>
          <p:nvPr/>
        </p:nvGrpSpPr>
        <p:grpSpPr>
          <a:xfrm>
            <a:off x="11155099" y="-829498"/>
            <a:ext cx="4427528" cy="12046973"/>
            <a:chOff x="0" y="0"/>
            <a:chExt cx="685940" cy="1866391"/>
          </a:xfrm>
        </p:grpSpPr>
        <p:sp>
          <p:nvSpPr>
            <p:cNvPr id="4" name="Freeform 4"/>
            <p:cNvSpPr/>
            <p:nvPr/>
          </p:nvSpPr>
          <p:spPr>
            <a:xfrm>
              <a:off x="0" y="0"/>
              <a:ext cx="685940" cy="1866391"/>
            </a:xfrm>
            <a:custGeom>
              <a:avLst/>
              <a:gdLst/>
              <a:ahLst/>
              <a:cxnLst/>
              <a:rect l="l" t="t" r="r" b="b"/>
              <a:pathLst>
                <a:path w="685940" h="1866391">
                  <a:moveTo>
                    <a:pt x="127647" y="0"/>
                  </a:moveTo>
                  <a:lnTo>
                    <a:pt x="558293" y="0"/>
                  </a:lnTo>
                  <a:cubicBezTo>
                    <a:pt x="592147" y="0"/>
                    <a:pt x="624615" y="13448"/>
                    <a:pt x="648553" y="37387"/>
                  </a:cubicBezTo>
                  <a:cubicBezTo>
                    <a:pt x="672492" y="61325"/>
                    <a:pt x="685940" y="93793"/>
                    <a:pt x="685940" y="127647"/>
                  </a:cubicBezTo>
                  <a:lnTo>
                    <a:pt x="685940" y="1738744"/>
                  </a:lnTo>
                  <a:cubicBezTo>
                    <a:pt x="685940" y="1772598"/>
                    <a:pt x="672492" y="1805066"/>
                    <a:pt x="648553" y="1829004"/>
                  </a:cubicBezTo>
                  <a:cubicBezTo>
                    <a:pt x="624615" y="1852943"/>
                    <a:pt x="592147" y="1866391"/>
                    <a:pt x="558293" y="1866391"/>
                  </a:cubicBezTo>
                  <a:lnTo>
                    <a:pt x="127647" y="1866391"/>
                  </a:lnTo>
                  <a:cubicBezTo>
                    <a:pt x="93793" y="1866391"/>
                    <a:pt x="61325" y="1852943"/>
                    <a:pt x="37387" y="1829004"/>
                  </a:cubicBezTo>
                  <a:cubicBezTo>
                    <a:pt x="13448" y="1805066"/>
                    <a:pt x="0" y="1772598"/>
                    <a:pt x="0" y="1738744"/>
                  </a:cubicBezTo>
                  <a:lnTo>
                    <a:pt x="0" y="127647"/>
                  </a:lnTo>
                  <a:cubicBezTo>
                    <a:pt x="0" y="93793"/>
                    <a:pt x="13448" y="61325"/>
                    <a:pt x="37387" y="37387"/>
                  </a:cubicBezTo>
                  <a:cubicBezTo>
                    <a:pt x="61325" y="13448"/>
                    <a:pt x="93793" y="0"/>
                    <a:pt x="127647" y="0"/>
                  </a:cubicBezTo>
                  <a:close/>
                </a:path>
              </a:pathLst>
            </a:custGeom>
            <a:blipFill>
              <a:blip r:embed="rId3">
                <a:alphaModFix amt="55000"/>
              </a:blip>
              <a:stretch>
                <a:fillRect l="-26433" r="-26433"/>
              </a:stretch>
            </a:blipFill>
            <a:ln w="19050" cap="rnd">
              <a:solidFill>
                <a:srgbClr val="1B3740">
                  <a:alpha val="54902"/>
                </a:srgbClr>
              </a:solidFill>
              <a:prstDash val="solid"/>
              <a:round/>
            </a:ln>
          </p:spPr>
        </p:sp>
      </p:grpSp>
      <p:grpSp>
        <p:nvGrpSpPr>
          <p:cNvPr id="5" name="Group 5"/>
          <p:cNvGrpSpPr/>
          <p:nvPr/>
        </p:nvGrpSpPr>
        <p:grpSpPr>
          <a:xfrm>
            <a:off x="12395518" y="-100270"/>
            <a:ext cx="3196634" cy="10387270"/>
            <a:chOff x="0" y="0"/>
            <a:chExt cx="841912" cy="2735742"/>
          </a:xfrm>
        </p:grpSpPr>
        <p:sp>
          <p:nvSpPr>
            <p:cNvPr id="6" name="Freeform 6"/>
            <p:cNvSpPr/>
            <p:nvPr/>
          </p:nvSpPr>
          <p:spPr>
            <a:xfrm>
              <a:off x="0" y="0"/>
              <a:ext cx="841912" cy="2735742"/>
            </a:xfrm>
            <a:custGeom>
              <a:avLst/>
              <a:gdLst/>
              <a:ahLst/>
              <a:cxnLst/>
              <a:rect l="l" t="t" r="r" b="b"/>
              <a:pathLst>
                <a:path w="841912" h="2735742">
                  <a:moveTo>
                    <a:pt x="0" y="0"/>
                  </a:moveTo>
                  <a:lnTo>
                    <a:pt x="841912" y="0"/>
                  </a:lnTo>
                  <a:lnTo>
                    <a:pt x="841912" y="2735742"/>
                  </a:lnTo>
                  <a:lnTo>
                    <a:pt x="0" y="2735742"/>
                  </a:lnTo>
                  <a:close/>
                </a:path>
              </a:pathLst>
            </a:custGeom>
            <a:gradFill rotWithShape="1">
              <a:gsLst>
                <a:gs pos="0">
                  <a:srgbClr val="102227">
                    <a:alpha val="0"/>
                  </a:srgbClr>
                </a:gs>
                <a:gs pos="50000">
                  <a:srgbClr val="1C3741">
                    <a:alpha val="50000"/>
                  </a:srgbClr>
                </a:gs>
                <a:gs pos="100000">
                  <a:srgbClr val="0D272E">
                    <a:alpha val="100000"/>
                  </a:srgbClr>
                </a:gs>
              </a:gsLst>
              <a:lin ang="0"/>
            </a:gradFill>
          </p:spPr>
        </p:sp>
        <p:sp>
          <p:nvSpPr>
            <p:cNvPr id="7" name="TextBox 7"/>
            <p:cNvSpPr txBox="1"/>
            <p:nvPr/>
          </p:nvSpPr>
          <p:spPr>
            <a:xfrm>
              <a:off x="0" y="-38100"/>
              <a:ext cx="841912" cy="2773842"/>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rot="5400000">
            <a:off x="13007035" y="381238"/>
            <a:ext cx="6751521" cy="6932469"/>
            <a:chOff x="0" y="0"/>
            <a:chExt cx="629267" cy="646132"/>
          </a:xfrm>
        </p:grpSpPr>
        <p:sp>
          <p:nvSpPr>
            <p:cNvPr id="9" name="Freeform 9"/>
            <p:cNvSpPr/>
            <p:nvPr/>
          </p:nvSpPr>
          <p:spPr>
            <a:xfrm>
              <a:off x="0" y="0"/>
              <a:ext cx="629267" cy="646132"/>
            </a:xfrm>
            <a:custGeom>
              <a:avLst/>
              <a:gdLst/>
              <a:ahLst/>
              <a:cxnLst/>
              <a:rect l="l" t="t" r="r" b="b"/>
              <a:pathLst>
                <a:path w="629267" h="646132">
                  <a:moveTo>
                    <a:pt x="98616" y="0"/>
                  </a:moveTo>
                  <a:lnTo>
                    <a:pt x="530652" y="0"/>
                  </a:lnTo>
                  <a:cubicBezTo>
                    <a:pt x="585116" y="0"/>
                    <a:pt x="629267" y="44152"/>
                    <a:pt x="629267" y="98616"/>
                  </a:cubicBezTo>
                  <a:lnTo>
                    <a:pt x="629267" y="547517"/>
                  </a:lnTo>
                  <a:cubicBezTo>
                    <a:pt x="629267" y="601981"/>
                    <a:pt x="585116" y="646132"/>
                    <a:pt x="530652" y="646132"/>
                  </a:cubicBezTo>
                  <a:lnTo>
                    <a:pt x="98616" y="646132"/>
                  </a:lnTo>
                  <a:cubicBezTo>
                    <a:pt x="44152" y="646132"/>
                    <a:pt x="0" y="601981"/>
                    <a:pt x="0" y="547517"/>
                  </a:cubicBezTo>
                  <a:lnTo>
                    <a:pt x="0" y="98616"/>
                  </a:lnTo>
                  <a:cubicBezTo>
                    <a:pt x="0" y="44152"/>
                    <a:pt x="44152" y="0"/>
                    <a:pt x="98616" y="0"/>
                  </a:cubicBezTo>
                  <a:close/>
                </a:path>
              </a:pathLst>
            </a:custGeom>
            <a:ln w="19050" cap="rnd">
              <a:solidFill>
                <a:srgbClr val="FFFFFF"/>
              </a:solidFill>
              <a:prstDash val="solid"/>
              <a:round/>
            </a:ln>
          </p:spPr>
        </p:sp>
        <p:sp>
          <p:nvSpPr>
            <p:cNvPr id="10" name="TextBox 10"/>
            <p:cNvSpPr txBox="1"/>
            <p:nvPr/>
          </p:nvSpPr>
          <p:spPr>
            <a:xfrm>
              <a:off x="0" y="-38100"/>
              <a:ext cx="629267" cy="684232"/>
            </a:xfrm>
            <a:prstGeom prst="rect">
              <a:avLst/>
            </a:prstGeom>
          </p:spPr>
          <p:txBody>
            <a:bodyPr lIns="50800" tIns="50800" rIns="50800" bIns="50800" rtlCol="0" anchor="ctr"/>
            <a:lstStyle/>
            <a:p>
              <a:pPr algn="ctr">
                <a:lnSpc>
                  <a:spcPts val="2659"/>
                </a:lnSpc>
                <a:spcBef>
                  <a:spcPct val="0"/>
                </a:spcBef>
              </a:pPr>
              <a:endParaRPr/>
            </a:p>
          </p:txBody>
        </p:sp>
      </p:grpSp>
      <p:grpSp>
        <p:nvGrpSpPr>
          <p:cNvPr id="11" name="Group 11"/>
          <p:cNvGrpSpPr/>
          <p:nvPr/>
        </p:nvGrpSpPr>
        <p:grpSpPr>
          <a:xfrm>
            <a:off x="13207252" y="661709"/>
            <a:ext cx="4719576" cy="6322797"/>
            <a:chOff x="0" y="0"/>
            <a:chExt cx="731186" cy="979567"/>
          </a:xfrm>
        </p:grpSpPr>
        <p:sp>
          <p:nvSpPr>
            <p:cNvPr id="12" name="Freeform 12"/>
            <p:cNvSpPr/>
            <p:nvPr/>
          </p:nvSpPr>
          <p:spPr>
            <a:xfrm>
              <a:off x="0" y="0"/>
              <a:ext cx="731186" cy="979567"/>
            </a:xfrm>
            <a:custGeom>
              <a:avLst/>
              <a:gdLst/>
              <a:ahLst/>
              <a:cxnLst/>
              <a:rect l="l" t="t" r="r" b="b"/>
              <a:pathLst>
                <a:path w="731186" h="979567">
                  <a:moveTo>
                    <a:pt x="119748" y="0"/>
                  </a:moveTo>
                  <a:lnTo>
                    <a:pt x="611438" y="0"/>
                  </a:lnTo>
                  <a:cubicBezTo>
                    <a:pt x="643197" y="0"/>
                    <a:pt x="673655" y="12616"/>
                    <a:pt x="696112" y="35073"/>
                  </a:cubicBezTo>
                  <a:cubicBezTo>
                    <a:pt x="718569" y="57531"/>
                    <a:pt x="731186" y="87989"/>
                    <a:pt x="731186" y="119748"/>
                  </a:cubicBezTo>
                  <a:lnTo>
                    <a:pt x="731186" y="859819"/>
                  </a:lnTo>
                  <a:cubicBezTo>
                    <a:pt x="731186" y="925954"/>
                    <a:pt x="677573" y="979567"/>
                    <a:pt x="611438" y="979567"/>
                  </a:cubicBezTo>
                  <a:lnTo>
                    <a:pt x="119748" y="979567"/>
                  </a:lnTo>
                  <a:cubicBezTo>
                    <a:pt x="87989" y="979567"/>
                    <a:pt x="57531" y="966950"/>
                    <a:pt x="35073" y="944493"/>
                  </a:cubicBezTo>
                  <a:cubicBezTo>
                    <a:pt x="12616" y="922036"/>
                    <a:pt x="0" y="891578"/>
                    <a:pt x="0" y="859819"/>
                  </a:cubicBezTo>
                  <a:lnTo>
                    <a:pt x="0" y="119748"/>
                  </a:lnTo>
                  <a:cubicBezTo>
                    <a:pt x="0" y="87989"/>
                    <a:pt x="12616" y="57531"/>
                    <a:pt x="35073" y="35073"/>
                  </a:cubicBezTo>
                  <a:cubicBezTo>
                    <a:pt x="57531" y="12616"/>
                    <a:pt x="87989" y="0"/>
                    <a:pt x="119748" y="0"/>
                  </a:cubicBezTo>
                  <a:close/>
                </a:path>
              </a:pathLst>
            </a:custGeom>
            <a:blipFill>
              <a:blip r:embed="rId4"/>
              <a:stretch>
                <a:fillRect l="-39313" r="-39313"/>
              </a:stretch>
            </a:blipFill>
            <a:ln w="19050" cap="rnd">
              <a:solidFill>
                <a:srgbClr val="1B3740"/>
              </a:solidFill>
              <a:prstDash val="solid"/>
              <a:round/>
            </a:ln>
          </p:spPr>
        </p:sp>
      </p:grpSp>
      <p:grpSp>
        <p:nvGrpSpPr>
          <p:cNvPr id="13" name="Group 13"/>
          <p:cNvGrpSpPr/>
          <p:nvPr/>
        </p:nvGrpSpPr>
        <p:grpSpPr>
          <a:xfrm rot="5400000">
            <a:off x="14499976" y="5868419"/>
            <a:ext cx="3765641" cy="6932469"/>
            <a:chOff x="0" y="0"/>
            <a:chExt cx="350972" cy="646132"/>
          </a:xfrm>
        </p:grpSpPr>
        <p:sp>
          <p:nvSpPr>
            <p:cNvPr id="14" name="Freeform 14"/>
            <p:cNvSpPr/>
            <p:nvPr/>
          </p:nvSpPr>
          <p:spPr>
            <a:xfrm>
              <a:off x="0" y="0"/>
              <a:ext cx="350972" cy="646132"/>
            </a:xfrm>
            <a:custGeom>
              <a:avLst/>
              <a:gdLst/>
              <a:ahLst/>
              <a:cxnLst/>
              <a:rect l="l" t="t" r="r" b="b"/>
              <a:pathLst>
                <a:path w="350972" h="646132">
                  <a:moveTo>
                    <a:pt x="175486" y="0"/>
                  </a:moveTo>
                  <a:lnTo>
                    <a:pt x="175486" y="0"/>
                  </a:lnTo>
                  <a:cubicBezTo>
                    <a:pt x="222028" y="0"/>
                    <a:pt x="266663" y="18489"/>
                    <a:pt x="299573" y="51399"/>
                  </a:cubicBezTo>
                  <a:cubicBezTo>
                    <a:pt x="332483" y="84309"/>
                    <a:pt x="350972" y="128944"/>
                    <a:pt x="350972" y="175486"/>
                  </a:cubicBezTo>
                  <a:lnTo>
                    <a:pt x="350972" y="470646"/>
                  </a:lnTo>
                  <a:cubicBezTo>
                    <a:pt x="350972" y="517188"/>
                    <a:pt x="332483" y="561824"/>
                    <a:pt x="299573" y="594734"/>
                  </a:cubicBezTo>
                  <a:cubicBezTo>
                    <a:pt x="266663" y="627644"/>
                    <a:pt x="222028" y="646132"/>
                    <a:pt x="175486" y="646132"/>
                  </a:cubicBezTo>
                  <a:lnTo>
                    <a:pt x="175486" y="646132"/>
                  </a:lnTo>
                  <a:cubicBezTo>
                    <a:pt x="128944" y="646132"/>
                    <a:pt x="84309" y="627644"/>
                    <a:pt x="51399" y="594734"/>
                  </a:cubicBezTo>
                  <a:cubicBezTo>
                    <a:pt x="18489" y="561824"/>
                    <a:pt x="0" y="517188"/>
                    <a:pt x="0" y="470646"/>
                  </a:cubicBezTo>
                  <a:lnTo>
                    <a:pt x="0" y="175486"/>
                  </a:lnTo>
                  <a:cubicBezTo>
                    <a:pt x="0" y="128944"/>
                    <a:pt x="18489" y="84309"/>
                    <a:pt x="51399" y="51399"/>
                  </a:cubicBezTo>
                  <a:cubicBezTo>
                    <a:pt x="84309" y="18489"/>
                    <a:pt x="128944" y="0"/>
                    <a:pt x="175486" y="0"/>
                  </a:cubicBezTo>
                  <a:close/>
                </a:path>
              </a:pathLst>
            </a:custGeom>
            <a:ln w="19050" cap="rnd">
              <a:solidFill>
                <a:srgbClr val="FFFFFF"/>
              </a:solidFill>
              <a:prstDash val="solid"/>
              <a:round/>
            </a:ln>
          </p:spPr>
        </p:sp>
        <p:sp>
          <p:nvSpPr>
            <p:cNvPr id="15" name="TextBox 15"/>
            <p:cNvSpPr txBox="1"/>
            <p:nvPr/>
          </p:nvSpPr>
          <p:spPr>
            <a:xfrm>
              <a:off x="0" y="-38100"/>
              <a:ext cx="350972" cy="684232"/>
            </a:xfrm>
            <a:prstGeom prst="rect">
              <a:avLst/>
            </a:prstGeom>
          </p:spPr>
          <p:txBody>
            <a:bodyPr lIns="50800" tIns="50800" rIns="50800" bIns="50800" rtlCol="0" anchor="ctr"/>
            <a:lstStyle/>
            <a:p>
              <a:pPr algn="ctr">
                <a:lnSpc>
                  <a:spcPts val="2659"/>
                </a:lnSpc>
                <a:spcBef>
                  <a:spcPct val="0"/>
                </a:spcBef>
              </a:pPr>
              <a:endParaRPr/>
            </a:p>
          </p:txBody>
        </p:sp>
      </p:grpSp>
      <p:grpSp>
        <p:nvGrpSpPr>
          <p:cNvPr id="16" name="Group 16"/>
          <p:cNvGrpSpPr/>
          <p:nvPr/>
        </p:nvGrpSpPr>
        <p:grpSpPr>
          <a:xfrm>
            <a:off x="13207252" y="7698910"/>
            <a:ext cx="4719576" cy="3297726"/>
            <a:chOff x="0" y="0"/>
            <a:chExt cx="731186" cy="510904"/>
          </a:xfrm>
        </p:grpSpPr>
        <p:sp>
          <p:nvSpPr>
            <p:cNvPr id="17" name="Freeform 17"/>
            <p:cNvSpPr/>
            <p:nvPr/>
          </p:nvSpPr>
          <p:spPr>
            <a:xfrm>
              <a:off x="0" y="0"/>
              <a:ext cx="731186" cy="510904"/>
            </a:xfrm>
            <a:custGeom>
              <a:avLst/>
              <a:gdLst/>
              <a:ahLst/>
              <a:cxnLst/>
              <a:rect l="l" t="t" r="r" b="b"/>
              <a:pathLst>
                <a:path w="731186" h="510904">
                  <a:moveTo>
                    <a:pt x="119748" y="0"/>
                  </a:moveTo>
                  <a:lnTo>
                    <a:pt x="611438" y="0"/>
                  </a:lnTo>
                  <a:cubicBezTo>
                    <a:pt x="643197" y="0"/>
                    <a:pt x="673655" y="12616"/>
                    <a:pt x="696112" y="35073"/>
                  </a:cubicBezTo>
                  <a:cubicBezTo>
                    <a:pt x="718569" y="57531"/>
                    <a:pt x="731186" y="87989"/>
                    <a:pt x="731186" y="119748"/>
                  </a:cubicBezTo>
                  <a:lnTo>
                    <a:pt x="731186" y="391156"/>
                  </a:lnTo>
                  <a:cubicBezTo>
                    <a:pt x="731186" y="457291"/>
                    <a:pt x="677573" y="510904"/>
                    <a:pt x="611438" y="510904"/>
                  </a:cubicBezTo>
                  <a:lnTo>
                    <a:pt x="119748" y="510904"/>
                  </a:lnTo>
                  <a:cubicBezTo>
                    <a:pt x="87989" y="510904"/>
                    <a:pt x="57531" y="498288"/>
                    <a:pt x="35073" y="475831"/>
                  </a:cubicBezTo>
                  <a:cubicBezTo>
                    <a:pt x="12616" y="453374"/>
                    <a:pt x="0" y="422915"/>
                    <a:pt x="0" y="391156"/>
                  </a:cubicBezTo>
                  <a:lnTo>
                    <a:pt x="0" y="119748"/>
                  </a:lnTo>
                  <a:cubicBezTo>
                    <a:pt x="0" y="87989"/>
                    <a:pt x="12616" y="57531"/>
                    <a:pt x="35073" y="35073"/>
                  </a:cubicBezTo>
                  <a:cubicBezTo>
                    <a:pt x="57531" y="12616"/>
                    <a:pt x="87989" y="0"/>
                    <a:pt x="119748" y="0"/>
                  </a:cubicBezTo>
                  <a:close/>
                </a:path>
              </a:pathLst>
            </a:custGeom>
            <a:blipFill>
              <a:blip r:embed="rId5"/>
              <a:stretch>
                <a:fillRect t="-77368" b="-77368"/>
              </a:stretch>
            </a:blipFill>
            <a:ln w="19050" cap="rnd">
              <a:solidFill>
                <a:srgbClr val="1B3740"/>
              </a:solidFill>
              <a:prstDash val="solid"/>
              <a:round/>
            </a:ln>
          </p:spPr>
        </p:sp>
      </p:grpSp>
      <p:sp>
        <p:nvSpPr>
          <p:cNvPr id="18" name="TextBox 18"/>
          <p:cNvSpPr txBox="1"/>
          <p:nvPr/>
        </p:nvSpPr>
        <p:spPr>
          <a:xfrm>
            <a:off x="1028700" y="1426215"/>
            <a:ext cx="11171432" cy="2076450"/>
          </a:xfrm>
          <a:prstGeom prst="rect">
            <a:avLst/>
          </a:prstGeom>
        </p:spPr>
        <p:txBody>
          <a:bodyPr lIns="0" tIns="0" rIns="0" bIns="0" rtlCol="0" anchor="t">
            <a:spAutoFit/>
          </a:bodyPr>
          <a:lstStyle/>
          <a:p>
            <a:pPr algn="l">
              <a:lnSpc>
                <a:spcPts val="14100"/>
              </a:lnSpc>
            </a:pPr>
            <a:r>
              <a:rPr lang="en-US" sz="15000">
                <a:solidFill>
                  <a:srgbClr val="FFFFFF"/>
                </a:solidFill>
                <a:latin typeface="Perandory Condensed"/>
                <a:ea typeface="Perandory Condensed"/>
                <a:cs typeface="Perandory Condensed"/>
                <a:sym typeface="Perandory Condensed"/>
              </a:rPr>
              <a:t>BACKGROUND</a:t>
            </a:r>
          </a:p>
        </p:txBody>
      </p:sp>
      <p:sp>
        <p:nvSpPr>
          <p:cNvPr id="19" name="TextBox 19"/>
          <p:cNvSpPr txBox="1"/>
          <p:nvPr/>
        </p:nvSpPr>
        <p:spPr>
          <a:xfrm>
            <a:off x="1028700" y="3807465"/>
            <a:ext cx="8998193" cy="2725420"/>
          </a:xfrm>
          <a:prstGeom prst="rect">
            <a:avLst/>
          </a:prstGeom>
        </p:spPr>
        <p:txBody>
          <a:bodyPr lIns="0" tIns="0" rIns="0" bIns="0" rtlCol="0" anchor="t">
            <a:spAutoFit/>
          </a:bodyPr>
          <a:lstStyle/>
          <a:p>
            <a:pPr algn="l">
              <a:lnSpc>
                <a:spcPts val="3079"/>
              </a:lnSpc>
            </a:pPr>
            <a:r>
              <a:rPr lang="en-US" sz="2199" spc="-105">
                <a:solidFill>
                  <a:srgbClr val="FFFFFF"/>
                </a:solidFill>
                <a:latin typeface="HK Grotesk"/>
                <a:ea typeface="HK Grotesk"/>
                <a:cs typeface="HK Grotesk"/>
                <a:sym typeface="HK Grotesk"/>
              </a:rPr>
              <a:t>Lorem ipsum dolor sit amet, consectetur adipiscing elit. Nulla faucibus pretium nunc, ut accumsan leo tempus vel. Vivamus ultricies vitae felis eget ultricies. Donec commodo euismod sapien, quis sagittis leo blandit eget. Mauris dictum viverra congue. Vestibulum maximus luctus nunc eget facilisis. Nullam vestibulum pulvinar facilisis. Sed lacinia ipsum quis odio eleifend, eget luctus ligula bibendum. Etiam et elit nulla. Vivamus vehicula arcu quis erat imperdiet, sit amet mollis est efficitur. Suspendisse at arcu ac mauris tempor accumsan sed non nunc. </a:t>
            </a:r>
          </a:p>
        </p:txBody>
      </p:sp>
      <p:grpSp>
        <p:nvGrpSpPr>
          <p:cNvPr id="20" name="Group 20"/>
          <p:cNvGrpSpPr/>
          <p:nvPr/>
        </p:nvGrpSpPr>
        <p:grpSpPr>
          <a:xfrm rot="5400000">
            <a:off x="3653620" y="2663991"/>
            <a:ext cx="2370900" cy="10817719"/>
            <a:chOff x="0" y="0"/>
            <a:chExt cx="220977" cy="1008252"/>
          </a:xfrm>
        </p:grpSpPr>
        <p:sp>
          <p:nvSpPr>
            <p:cNvPr id="21" name="Freeform 21"/>
            <p:cNvSpPr/>
            <p:nvPr/>
          </p:nvSpPr>
          <p:spPr>
            <a:xfrm>
              <a:off x="0" y="0"/>
              <a:ext cx="220977" cy="1008252"/>
            </a:xfrm>
            <a:custGeom>
              <a:avLst/>
              <a:gdLst/>
              <a:ahLst/>
              <a:cxnLst/>
              <a:rect l="l" t="t" r="r" b="b"/>
              <a:pathLst>
                <a:path w="220977" h="1008252">
                  <a:moveTo>
                    <a:pt x="110488" y="0"/>
                  </a:moveTo>
                  <a:lnTo>
                    <a:pt x="110488" y="0"/>
                  </a:lnTo>
                  <a:cubicBezTo>
                    <a:pt x="171509" y="0"/>
                    <a:pt x="220977" y="49467"/>
                    <a:pt x="220977" y="110488"/>
                  </a:cubicBezTo>
                  <a:lnTo>
                    <a:pt x="220977" y="897764"/>
                  </a:lnTo>
                  <a:cubicBezTo>
                    <a:pt x="220977" y="927067"/>
                    <a:pt x="209336" y="955170"/>
                    <a:pt x="188616" y="975891"/>
                  </a:cubicBezTo>
                  <a:cubicBezTo>
                    <a:pt x="167895" y="996612"/>
                    <a:pt x="139792" y="1008252"/>
                    <a:pt x="110488" y="1008252"/>
                  </a:cubicBezTo>
                  <a:lnTo>
                    <a:pt x="110488" y="1008252"/>
                  </a:lnTo>
                  <a:cubicBezTo>
                    <a:pt x="81185" y="1008252"/>
                    <a:pt x="53082" y="996612"/>
                    <a:pt x="32361" y="975891"/>
                  </a:cubicBezTo>
                  <a:cubicBezTo>
                    <a:pt x="11641" y="955170"/>
                    <a:pt x="0" y="927067"/>
                    <a:pt x="0" y="897764"/>
                  </a:cubicBezTo>
                  <a:lnTo>
                    <a:pt x="0" y="110488"/>
                  </a:lnTo>
                  <a:cubicBezTo>
                    <a:pt x="0" y="81185"/>
                    <a:pt x="11641" y="53082"/>
                    <a:pt x="32361" y="32361"/>
                  </a:cubicBezTo>
                  <a:cubicBezTo>
                    <a:pt x="53082" y="11641"/>
                    <a:pt x="81185" y="0"/>
                    <a:pt x="110488" y="0"/>
                  </a:cubicBezTo>
                  <a:close/>
                </a:path>
              </a:pathLst>
            </a:custGeom>
            <a:ln w="9525" cap="rnd">
              <a:solidFill>
                <a:srgbClr val="FFFFFF"/>
              </a:solidFill>
              <a:prstDash val="solid"/>
              <a:round/>
            </a:ln>
          </p:spPr>
        </p:sp>
        <p:sp>
          <p:nvSpPr>
            <p:cNvPr id="22" name="TextBox 22"/>
            <p:cNvSpPr txBox="1"/>
            <p:nvPr/>
          </p:nvSpPr>
          <p:spPr>
            <a:xfrm>
              <a:off x="0" y="-38100"/>
              <a:ext cx="220977" cy="1046352"/>
            </a:xfrm>
            <a:prstGeom prst="rect">
              <a:avLst/>
            </a:prstGeom>
          </p:spPr>
          <p:txBody>
            <a:bodyPr lIns="50800" tIns="50800" rIns="50800" bIns="50800" rtlCol="0" anchor="ctr"/>
            <a:lstStyle/>
            <a:p>
              <a:pPr algn="ctr">
                <a:lnSpc>
                  <a:spcPts val="2659"/>
                </a:lnSpc>
                <a:spcBef>
                  <a:spcPct val="0"/>
                </a:spcBef>
              </a:pPr>
              <a:endParaRPr/>
            </a:p>
          </p:txBody>
        </p:sp>
      </p:grpSp>
      <p:sp>
        <p:nvSpPr>
          <p:cNvPr id="23" name="TextBox 23"/>
          <p:cNvSpPr txBox="1"/>
          <p:nvPr/>
        </p:nvSpPr>
        <p:spPr>
          <a:xfrm>
            <a:off x="1028700" y="7076853"/>
            <a:ext cx="8998193" cy="1944370"/>
          </a:xfrm>
          <a:prstGeom prst="rect">
            <a:avLst/>
          </a:prstGeom>
        </p:spPr>
        <p:txBody>
          <a:bodyPr lIns="0" tIns="0" rIns="0" bIns="0" rtlCol="0" anchor="t">
            <a:spAutoFit/>
          </a:bodyPr>
          <a:lstStyle/>
          <a:p>
            <a:pPr algn="l">
              <a:lnSpc>
                <a:spcPts val="3079"/>
              </a:lnSpc>
            </a:pPr>
            <a:r>
              <a:rPr lang="en-US" sz="2199" spc="-105">
                <a:solidFill>
                  <a:srgbClr val="FFFFFF"/>
                </a:solidFill>
                <a:latin typeface="HK Grotesk"/>
                <a:ea typeface="HK Grotesk"/>
                <a:cs typeface="HK Grotesk"/>
                <a:sym typeface="HK Grotesk"/>
              </a:rPr>
              <a:t>Lorem ipsum dolor sit amet, consectetur adipiscing elit. Nulla faucibus pretium nunc, ut accumsan leo tempus vel. Vivamus ultricies vitae felis eget ultricies. Donec commodo euismod sapien, quis sagittis leo blandit eget. Mauris dictum viverra congue. Vestibulum maximus luctus nunc eget facilisis. Nullam vestibulum pulvinar facilisis. Sed lacinia ipsum quis odio eleifend, eget luctus ligula bibendum. </a:t>
            </a:r>
          </a:p>
        </p:txBody>
      </p:sp>
    </p:spTree>
    <p:extLst>
      <p:ext uri="{BB962C8B-B14F-4D97-AF65-F5344CB8AC3E}">
        <p14:creationId xmlns:p14="http://schemas.microsoft.com/office/powerpoint/2010/main" val="265788142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313" b="-9313"/>
            </a:stretch>
          </a:blipFill>
        </p:spPr>
      </p:sp>
      <p:grpSp>
        <p:nvGrpSpPr>
          <p:cNvPr id="3" name="Group 3"/>
          <p:cNvGrpSpPr/>
          <p:nvPr/>
        </p:nvGrpSpPr>
        <p:grpSpPr>
          <a:xfrm>
            <a:off x="-782836" y="7264476"/>
            <a:ext cx="19753541" cy="3952998"/>
            <a:chOff x="0" y="0"/>
            <a:chExt cx="3060340" cy="612423"/>
          </a:xfrm>
        </p:grpSpPr>
        <p:sp>
          <p:nvSpPr>
            <p:cNvPr id="4" name="Freeform 4"/>
            <p:cNvSpPr/>
            <p:nvPr/>
          </p:nvSpPr>
          <p:spPr>
            <a:xfrm>
              <a:off x="0" y="0"/>
              <a:ext cx="3060341" cy="612423"/>
            </a:xfrm>
            <a:custGeom>
              <a:avLst/>
              <a:gdLst/>
              <a:ahLst/>
              <a:cxnLst/>
              <a:rect l="l" t="t" r="r" b="b"/>
              <a:pathLst>
                <a:path w="3060341" h="612423">
                  <a:moveTo>
                    <a:pt x="28611" y="0"/>
                  </a:moveTo>
                  <a:lnTo>
                    <a:pt x="3031730" y="0"/>
                  </a:lnTo>
                  <a:cubicBezTo>
                    <a:pt x="3039318" y="0"/>
                    <a:pt x="3046595" y="3014"/>
                    <a:pt x="3051961" y="8380"/>
                  </a:cubicBezTo>
                  <a:cubicBezTo>
                    <a:pt x="3057326" y="13745"/>
                    <a:pt x="3060341" y="21023"/>
                    <a:pt x="3060341" y="28611"/>
                  </a:cubicBezTo>
                  <a:lnTo>
                    <a:pt x="3060341" y="583812"/>
                  </a:lnTo>
                  <a:cubicBezTo>
                    <a:pt x="3060341" y="591400"/>
                    <a:pt x="3057326" y="598678"/>
                    <a:pt x="3051961" y="604043"/>
                  </a:cubicBezTo>
                  <a:cubicBezTo>
                    <a:pt x="3046595" y="609409"/>
                    <a:pt x="3039318" y="612423"/>
                    <a:pt x="3031730" y="612423"/>
                  </a:cubicBezTo>
                  <a:lnTo>
                    <a:pt x="28611" y="612423"/>
                  </a:lnTo>
                  <a:cubicBezTo>
                    <a:pt x="21023" y="612423"/>
                    <a:pt x="13745" y="609409"/>
                    <a:pt x="8380" y="604043"/>
                  </a:cubicBezTo>
                  <a:cubicBezTo>
                    <a:pt x="3014" y="598678"/>
                    <a:pt x="0" y="591400"/>
                    <a:pt x="0" y="583812"/>
                  </a:cubicBezTo>
                  <a:lnTo>
                    <a:pt x="0" y="28611"/>
                  </a:lnTo>
                  <a:cubicBezTo>
                    <a:pt x="0" y="21023"/>
                    <a:pt x="3014" y="13745"/>
                    <a:pt x="8380" y="8380"/>
                  </a:cubicBezTo>
                  <a:cubicBezTo>
                    <a:pt x="13745" y="3014"/>
                    <a:pt x="21023" y="0"/>
                    <a:pt x="28611" y="0"/>
                  </a:cubicBezTo>
                  <a:close/>
                </a:path>
              </a:pathLst>
            </a:custGeom>
            <a:blipFill>
              <a:blip r:embed="rId3"/>
              <a:stretch>
                <a:fillRect t="-173971" b="-58960"/>
              </a:stretch>
            </a:blipFill>
            <a:ln w="19050" cap="rnd">
              <a:solidFill>
                <a:srgbClr val="FFFFFF"/>
              </a:solidFill>
              <a:prstDash val="solid"/>
              <a:round/>
            </a:ln>
          </p:spPr>
        </p:sp>
      </p:grpSp>
      <p:grpSp>
        <p:nvGrpSpPr>
          <p:cNvPr id="5" name="Group 5"/>
          <p:cNvGrpSpPr/>
          <p:nvPr/>
        </p:nvGrpSpPr>
        <p:grpSpPr>
          <a:xfrm rot="5400000">
            <a:off x="8280651" y="-203473"/>
            <a:ext cx="1816057" cy="19564050"/>
            <a:chOff x="0" y="0"/>
            <a:chExt cx="478303" cy="5152672"/>
          </a:xfrm>
        </p:grpSpPr>
        <p:sp>
          <p:nvSpPr>
            <p:cNvPr id="6" name="Freeform 6"/>
            <p:cNvSpPr/>
            <p:nvPr/>
          </p:nvSpPr>
          <p:spPr>
            <a:xfrm>
              <a:off x="0" y="0"/>
              <a:ext cx="478303" cy="5152672"/>
            </a:xfrm>
            <a:custGeom>
              <a:avLst/>
              <a:gdLst/>
              <a:ahLst/>
              <a:cxnLst/>
              <a:rect l="l" t="t" r="r" b="b"/>
              <a:pathLst>
                <a:path w="478303" h="5152672">
                  <a:moveTo>
                    <a:pt x="0" y="0"/>
                  </a:moveTo>
                  <a:lnTo>
                    <a:pt x="478303" y="0"/>
                  </a:lnTo>
                  <a:lnTo>
                    <a:pt x="478303" y="5152672"/>
                  </a:lnTo>
                  <a:lnTo>
                    <a:pt x="0" y="5152672"/>
                  </a:lnTo>
                  <a:close/>
                </a:path>
              </a:pathLst>
            </a:custGeom>
            <a:gradFill rotWithShape="1">
              <a:gsLst>
                <a:gs pos="0">
                  <a:srgbClr val="102227">
                    <a:alpha val="0"/>
                  </a:srgbClr>
                </a:gs>
                <a:gs pos="50000">
                  <a:srgbClr val="1C3741">
                    <a:alpha val="50000"/>
                  </a:srgbClr>
                </a:gs>
                <a:gs pos="100000">
                  <a:srgbClr val="0D272E">
                    <a:alpha val="100000"/>
                  </a:srgbClr>
                </a:gs>
              </a:gsLst>
              <a:lin ang="0"/>
            </a:gradFill>
          </p:spPr>
        </p:sp>
        <p:sp>
          <p:nvSpPr>
            <p:cNvPr id="7" name="TextBox 7"/>
            <p:cNvSpPr txBox="1"/>
            <p:nvPr/>
          </p:nvSpPr>
          <p:spPr>
            <a:xfrm>
              <a:off x="0" y="-38100"/>
              <a:ext cx="478303" cy="5190772"/>
            </a:xfrm>
            <a:prstGeom prst="rect">
              <a:avLst/>
            </a:prstGeom>
          </p:spPr>
          <p:txBody>
            <a:bodyPr lIns="50800" tIns="50800" rIns="50800" bIns="50800" rtlCol="0" anchor="ctr"/>
            <a:lstStyle/>
            <a:p>
              <a:pPr algn="ctr">
                <a:lnSpc>
                  <a:spcPts val="2659"/>
                </a:lnSpc>
              </a:pPr>
              <a:endParaRPr/>
            </a:p>
          </p:txBody>
        </p:sp>
      </p:grpSp>
      <p:sp>
        <p:nvSpPr>
          <p:cNvPr id="8" name="TextBox 8"/>
          <p:cNvSpPr txBox="1"/>
          <p:nvPr/>
        </p:nvSpPr>
        <p:spPr>
          <a:xfrm>
            <a:off x="1028700" y="1238250"/>
            <a:ext cx="11171432" cy="2076450"/>
          </a:xfrm>
          <a:prstGeom prst="rect">
            <a:avLst/>
          </a:prstGeom>
        </p:spPr>
        <p:txBody>
          <a:bodyPr lIns="0" tIns="0" rIns="0" bIns="0" rtlCol="0" anchor="t">
            <a:spAutoFit/>
          </a:bodyPr>
          <a:lstStyle/>
          <a:p>
            <a:pPr algn="l">
              <a:lnSpc>
                <a:spcPts val="14100"/>
              </a:lnSpc>
            </a:pPr>
            <a:r>
              <a:rPr lang="en-US" sz="15000">
                <a:solidFill>
                  <a:srgbClr val="FFFFFF"/>
                </a:solidFill>
                <a:latin typeface="Perandory Condensed"/>
                <a:ea typeface="Perandory Condensed"/>
                <a:cs typeface="Perandory Condensed"/>
                <a:sym typeface="Perandory Condensed"/>
              </a:rPr>
              <a:t>PROJECT OBJECTIVES</a:t>
            </a:r>
          </a:p>
        </p:txBody>
      </p:sp>
      <p:grpSp>
        <p:nvGrpSpPr>
          <p:cNvPr id="9" name="Group 9"/>
          <p:cNvGrpSpPr/>
          <p:nvPr/>
        </p:nvGrpSpPr>
        <p:grpSpPr>
          <a:xfrm rot="5400000">
            <a:off x="14596966" y="-1630539"/>
            <a:ext cx="1529929" cy="7217549"/>
            <a:chOff x="0" y="0"/>
            <a:chExt cx="142595" cy="672703"/>
          </a:xfrm>
        </p:grpSpPr>
        <p:sp>
          <p:nvSpPr>
            <p:cNvPr id="10" name="Freeform 10"/>
            <p:cNvSpPr/>
            <p:nvPr/>
          </p:nvSpPr>
          <p:spPr>
            <a:xfrm>
              <a:off x="0" y="0"/>
              <a:ext cx="142595" cy="672703"/>
            </a:xfrm>
            <a:custGeom>
              <a:avLst/>
              <a:gdLst/>
              <a:ahLst/>
              <a:cxnLst/>
              <a:rect l="l" t="t" r="r" b="b"/>
              <a:pathLst>
                <a:path w="142595" h="672703">
                  <a:moveTo>
                    <a:pt x="71298" y="0"/>
                  </a:moveTo>
                  <a:lnTo>
                    <a:pt x="71298" y="0"/>
                  </a:lnTo>
                  <a:cubicBezTo>
                    <a:pt x="90207" y="0"/>
                    <a:pt x="108342" y="7512"/>
                    <a:pt x="121713" y="20883"/>
                  </a:cubicBezTo>
                  <a:cubicBezTo>
                    <a:pt x="135084" y="34253"/>
                    <a:pt x="142595" y="52388"/>
                    <a:pt x="142595" y="71298"/>
                  </a:cubicBezTo>
                  <a:lnTo>
                    <a:pt x="142595" y="601405"/>
                  </a:lnTo>
                  <a:cubicBezTo>
                    <a:pt x="142595" y="640782"/>
                    <a:pt x="110674" y="672703"/>
                    <a:pt x="71298" y="672703"/>
                  </a:cubicBezTo>
                  <a:lnTo>
                    <a:pt x="71298" y="672703"/>
                  </a:lnTo>
                  <a:cubicBezTo>
                    <a:pt x="31921" y="672703"/>
                    <a:pt x="0" y="640782"/>
                    <a:pt x="0" y="601405"/>
                  </a:cubicBezTo>
                  <a:lnTo>
                    <a:pt x="0" y="71298"/>
                  </a:lnTo>
                  <a:cubicBezTo>
                    <a:pt x="0" y="31921"/>
                    <a:pt x="31921" y="0"/>
                    <a:pt x="71298" y="0"/>
                  </a:cubicBezTo>
                  <a:close/>
                </a:path>
              </a:pathLst>
            </a:custGeom>
            <a:ln w="19050" cap="rnd">
              <a:solidFill>
                <a:srgbClr val="FFFFFF"/>
              </a:solidFill>
              <a:prstDash val="solid"/>
              <a:round/>
            </a:ln>
          </p:spPr>
        </p:sp>
        <p:sp>
          <p:nvSpPr>
            <p:cNvPr id="11" name="TextBox 11"/>
            <p:cNvSpPr txBox="1"/>
            <p:nvPr/>
          </p:nvSpPr>
          <p:spPr>
            <a:xfrm>
              <a:off x="0" y="-38100"/>
              <a:ext cx="142595" cy="710803"/>
            </a:xfrm>
            <a:prstGeom prst="rect">
              <a:avLst/>
            </a:prstGeom>
          </p:spPr>
          <p:txBody>
            <a:bodyPr lIns="50800" tIns="50800" rIns="50800" bIns="50800" rtlCol="0" anchor="ctr"/>
            <a:lstStyle/>
            <a:p>
              <a:pPr algn="ctr">
                <a:lnSpc>
                  <a:spcPts val="2659"/>
                </a:lnSpc>
                <a:spcBef>
                  <a:spcPct val="0"/>
                </a:spcBef>
              </a:pPr>
              <a:endParaRPr/>
            </a:p>
          </p:txBody>
        </p:sp>
      </p:grpSp>
      <p:sp>
        <p:nvSpPr>
          <p:cNvPr id="12" name="TextBox 12"/>
          <p:cNvSpPr txBox="1"/>
          <p:nvPr/>
        </p:nvSpPr>
        <p:spPr>
          <a:xfrm>
            <a:off x="1028700" y="3619500"/>
            <a:ext cx="9837368" cy="2725420"/>
          </a:xfrm>
          <a:prstGeom prst="rect">
            <a:avLst/>
          </a:prstGeom>
        </p:spPr>
        <p:txBody>
          <a:bodyPr lIns="0" tIns="0" rIns="0" bIns="0" rtlCol="0" anchor="t">
            <a:spAutoFit/>
          </a:bodyPr>
          <a:lstStyle/>
          <a:p>
            <a:pPr algn="l">
              <a:lnSpc>
                <a:spcPts val="3079"/>
              </a:lnSpc>
            </a:pPr>
            <a:r>
              <a:rPr lang="en-US" sz="2199" spc="-105">
                <a:solidFill>
                  <a:srgbClr val="FFFFFF"/>
                </a:solidFill>
                <a:latin typeface="HK Grotesk"/>
                <a:ea typeface="HK Grotesk"/>
                <a:cs typeface="HK Grotesk"/>
                <a:sym typeface="HK Grotesk"/>
              </a:rPr>
              <a:t>Lorem ipsum dolor sit amet, consectetur adipiscing elit. Nulla faucibus pretium nunc, ut accumsan leo tempus vel. Vivamus ultricies vitae felis eget ultricies. Donec commodo euismod sapien, quis sagittis leo blandit eget. Mauris dictum viverra congue. Vestibulum maximus luctus nunc eget facilisis. Nullam vestibulum pulvinar facilisis. Sed lacinia ipsum quis odio eleifend, eget luctus ligula bibendum. Etiam et elit nulla. Vivamus vehicula arcu quis erat imperdiet, sit amet mollis est efficitur. Suspendisse at arcu ac mauris tempor accumsan sed non nunc. </a:t>
            </a:r>
          </a:p>
        </p:txBody>
      </p:sp>
      <p:sp>
        <p:nvSpPr>
          <p:cNvPr id="13" name="TextBox 13"/>
          <p:cNvSpPr txBox="1"/>
          <p:nvPr/>
        </p:nvSpPr>
        <p:spPr>
          <a:xfrm>
            <a:off x="11753156" y="3619500"/>
            <a:ext cx="5506144" cy="2725420"/>
          </a:xfrm>
          <a:prstGeom prst="rect">
            <a:avLst/>
          </a:prstGeom>
        </p:spPr>
        <p:txBody>
          <a:bodyPr lIns="0" tIns="0" rIns="0" bIns="0" rtlCol="0" anchor="t">
            <a:spAutoFit/>
          </a:bodyPr>
          <a:lstStyle/>
          <a:p>
            <a:pPr algn="l">
              <a:lnSpc>
                <a:spcPts val="3079"/>
              </a:lnSpc>
            </a:pPr>
            <a:r>
              <a:rPr lang="en-US" sz="2199" spc="-105">
                <a:solidFill>
                  <a:srgbClr val="FFFFFF"/>
                </a:solidFill>
                <a:latin typeface="HK Grotesk"/>
                <a:ea typeface="HK Grotesk"/>
                <a:cs typeface="HK Grotesk"/>
                <a:sym typeface="HK Grotesk"/>
              </a:rPr>
              <a:t>Lorem ipsum dolor sit amet, consectetur adipiscing elit. Nulla faucibus pretium nunc, ut accumsan leo tempus vel. Vivamus ultricies vitae felis eget ultricies. Donec commodo euismod sapien, quis sagittis leo blandit eget. Mauris dictum viverra congue. Vestibulum maximus luctus nunc eget facilisis. </a:t>
            </a:r>
          </a:p>
        </p:txBody>
      </p:sp>
    </p:spTree>
    <p:extLst>
      <p:ext uri="{BB962C8B-B14F-4D97-AF65-F5344CB8AC3E}">
        <p14:creationId xmlns:p14="http://schemas.microsoft.com/office/powerpoint/2010/main" val="258588182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313" b="-9313"/>
            </a:stretch>
          </a:blipFill>
        </p:spPr>
      </p:sp>
      <p:sp>
        <p:nvSpPr>
          <p:cNvPr id="3" name="TextBox 3"/>
          <p:cNvSpPr txBox="1"/>
          <p:nvPr/>
        </p:nvSpPr>
        <p:spPr>
          <a:xfrm>
            <a:off x="1028700" y="6086295"/>
            <a:ext cx="7618232" cy="2076450"/>
          </a:xfrm>
          <a:prstGeom prst="rect">
            <a:avLst/>
          </a:prstGeom>
        </p:spPr>
        <p:txBody>
          <a:bodyPr lIns="0" tIns="0" rIns="0" bIns="0" rtlCol="0" anchor="t">
            <a:spAutoFit/>
          </a:bodyPr>
          <a:lstStyle/>
          <a:p>
            <a:pPr algn="l">
              <a:lnSpc>
                <a:spcPts val="14100"/>
              </a:lnSpc>
            </a:pPr>
            <a:r>
              <a:rPr lang="en-US" sz="15000">
                <a:solidFill>
                  <a:srgbClr val="FFFFFF"/>
                </a:solidFill>
                <a:latin typeface="Perandory Condensed"/>
                <a:ea typeface="Perandory Condensed"/>
                <a:cs typeface="Perandory Condensed"/>
                <a:sym typeface="Perandory Condensed"/>
              </a:rPr>
              <a:t>PROBLEM</a:t>
            </a:r>
          </a:p>
        </p:txBody>
      </p:sp>
      <p:grpSp>
        <p:nvGrpSpPr>
          <p:cNvPr id="4" name="Group 4"/>
          <p:cNvGrpSpPr/>
          <p:nvPr/>
        </p:nvGrpSpPr>
        <p:grpSpPr>
          <a:xfrm rot="5400000">
            <a:off x="13806608" y="3034806"/>
            <a:ext cx="927922" cy="5977463"/>
            <a:chOff x="0" y="0"/>
            <a:chExt cx="89742" cy="578100"/>
          </a:xfrm>
        </p:grpSpPr>
        <p:sp>
          <p:nvSpPr>
            <p:cNvPr id="5" name="Freeform 5"/>
            <p:cNvSpPr/>
            <p:nvPr/>
          </p:nvSpPr>
          <p:spPr>
            <a:xfrm>
              <a:off x="0" y="0"/>
              <a:ext cx="89742" cy="578100"/>
            </a:xfrm>
            <a:custGeom>
              <a:avLst/>
              <a:gdLst/>
              <a:ahLst/>
              <a:cxnLst/>
              <a:rect l="l" t="t" r="r" b="b"/>
              <a:pathLst>
                <a:path w="89742" h="578100">
                  <a:moveTo>
                    <a:pt x="44871" y="0"/>
                  </a:moveTo>
                  <a:lnTo>
                    <a:pt x="44871" y="0"/>
                  </a:lnTo>
                  <a:cubicBezTo>
                    <a:pt x="69653" y="0"/>
                    <a:pt x="89742" y="20090"/>
                    <a:pt x="89742" y="44871"/>
                  </a:cubicBezTo>
                  <a:lnTo>
                    <a:pt x="89742" y="533229"/>
                  </a:lnTo>
                  <a:cubicBezTo>
                    <a:pt x="89742" y="558010"/>
                    <a:pt x="69653" y="578100"/>
                    <a:pt x="44871" y="578100"/>
                  </a:cubicBezTo>
                  <a:lnTo>
                    <a:pt x="44871" y="578100"/>
                  </a:lnTo>
                  <a:cubicBezTo>
                    <a:pt x="20090" y="578100"/>
                    <a:pt x="0" y="558010"/>
                    <a:pt x="0" y="533229"/>
                  </a:cubicBezTo>
                  <a:lnTo>
                    <a:pt x="0" y="44871"/>
                  </a:lnTo>
                  <a:cubicBezTo>
                    <a:pt x="0" y="20090"/>
                    <a:pt x="20090" y="0"/>
                    <a:pt x="44871" y="0"/>
                  </a:cubicBezTo>
                  <a:close/>
                </a:path>
              </a:pathLst>
            </a:custGeom>
            <a:gradFill rotWithShape="1">
              <a:gsLst>
                <a:gs pos="0">
                  <a:srgbClr val="1A3740">
                    <a:alpha val="30000"/>
                  </a:srgbClr>
                </a:gs>
                <a:gs pos="50000">
                  <a:srgbClr val="A0CDB7">
                    <a:alpha val="25000"/>
                  </a:srgbClr>
                </a:gs>
                <a:gs pos="100000">
                  <a:srgbClr val="1B3841">
                    <a:alpha val="30000"/>
                  </a:srgbClr>
                </a:gs>
              </a:gsLst>
              <a:lin ang="2700000"/>
            </a:gradFill>
            <a:ln w="19050" cap="rnd">
              <a:solidFill>
                <a:srgbClr val="FFFFFF"/>
              </a:solidFill>
              <a:prstDash val="solid"/>
              <a:round/>
            </a:ln>
          </p:spPr>
        </p:sp>
        <p:sp>
          <p:nvSpPr>
            <p:cNvPr id="6" name="TextBox 6"/>
            <p:cNvSpPr txBox="1"/>
            <p:nvPr/>
          </p:nvSpPr>
          <p:spPr>
            <a:xfrm>
              <a:off x="0" y="-38100"/>
              <a:ext cx="89742" cy="616200"/>
            </a:xfrm>
            <a:prstGeom prst="rect">
              <a:avLst/>
            </a:prstGeom>
          </p:spPr>
          <p:txBody>
            <a:bodyPr lIns="50800" tIns="50800" rIns="50800" bIns="50800" rtlCol="0" anchor="ctr"/>
            <a:lstStyle/>
            <a:p>
              <a:pPr algn="ctr">
                <a:lnSpc>
                  <a:spcPts val="2659"/>
                </a:lnSpc>
                <a:spcBef>
                  <a:spcPct val="0"/>
                </a:spcBef>
              </a:pPr>
              <a:endParaRPr/>
            </a:p>
          </p:txBody>
        </p:sp>
      </p:grpSp>
      <p:grpSp>
        <p:nvGrpSpPr>
          <p:cNvPr id="7" name="Group 7"/>
          <p:cNvGrpSpPr/>
          <p:nvPr/>
        </p:nvGrpSpPr>
        <p:grpSpPr>
          <a:xfrm rot="5400000">
            <a:off x="13806608" y="-1297199"/>
            <a:ext cx="927922" cy="5977463"/>
            <a:chOff x="0" y="0"/>
            <a:chExt cx="89742" cy="578100"/>
          </a:xfrm>
        </p:grpSpPr>
        <p:sp>
          <p:nvSpPr>
            <p:cNvPr id="8" name="Freeform 8"/>
            <p:cNvSpPr/>
            <p:nvPr/>
          </p:nvSpPr>
          <p:spPr>
            <a:xfrm>
              <a:off x="0" y="0"/>
              <a:ext cx="89742" cy="578100"/>
            </a:xfrm>
            <a:custGeom>
              <a:avLst/>
              <a:gdLst/>
              <a:ahLst/>
              <a:cxnLst/>
              <a:rect l="l" t="t" r="r" b="b"/>
              <a:pathLst>
                <a:path w="89742" h="578100">
                  <a:moveTo>
                    <a:pt x="44871" y="0"/>
                  </a:moveTo>
                  <a:lnTo>
                    <a:pt x="44871" y="0"/>
                  </a:lnTo>
                  <a:cubicBezTo>
                    <a:pt x="69653" y="0"/>
                    <a:pt x="89742" y="20090"/>
                    <a:pt x="89742" y="44871"/>
                  </a:cubicBezTo>
                  <a:lnTo>
                    <a:pt x="89742" y="533229"/>
                  </a:lnTo>
                  <a:cubicBezTo>
                    <a:pt x="89742" y="558010"/>
                    <a:pt x="69653" y="578100"/>
                    <a:pt x="44871" y="578100"/>
                  </a:cubicBezTo>
                  <a:lnTo>
                    <a:pt x="44871" y="578100"/>
                  </a:lnTo>
                  <a:cubicBezTo>
                    <a:pt x="20090" y="578100"/>
                    <a:pt x="0" y="558010"/>
                    <a:pt x="0" y="533229"/>
                  </a:cubicBezTo>
                  <a:lnTo>
                    <a:pt x="0" y="44871"/>
                  </a:lnTo>
                  <a:cubicBezTo>
                    <a:pt x="0" y="20090"/>
                    <a:pt x="20090" y="0"/>
                    <a:pt x="44871" y="0"/>
                  </a:cubicBezTo>
                  <a:close/>
                </a:path>
              </a:pathLst>
            </a:custGeom>
            <a:gradFill rotWithShape="1">
              <a:gsLst>
                <a:gs pos="0">
                  <a:srgbClr val="1A3740">
                    <a:alpha val="30000"/>
                  </a:srgbClr>
                </a:gs>
                <a:gs pos="50000">
                  <a:srgbClr val="A0CDB7">
                    <a:alpha val="25000"/>
                  </a:srgbClr>
                </a:gs>
                <a:gs pos="100000">
                  <a:srgbClr val="1B3841">
                    <a:alpha val="30000"/>
                  </a:srgbClr>
                </a:gs>
              </a:gsLst>
              <a:lin ang="2700000"/>
            </a:gradFill>
            <a:ln w="19050" cap="rnd">
              <a:solidFill>
                <a:srgbClr val="FFFFFF"/>
              </a:solidFill>
              <a:prstDash val="solid"/>
              <a:round/>
            </a:ln>
          </p:spPr>
        </p:sp>
        <p:sp>
          <p:nvSpPr>
            <p:cNvPr id="9" name="TextBox 9"/>
            <p:cNvSpPr txBox="1"/>
            <p:nvPr/>
          </p:nvSpPr>
          <p:spPr>
            <a:xfrm>
              <a:off x="0" y="-38100"/>
              <a:ext cx="89742" cy="616200"/>
            </a:xfrm>
            <a:prstGeom prst="rect">
              <a:avLst/>
            </a:prstGeom>
          </p:spPr>
          <p:txBody>
            <a:bodyPr lIns="50800" tIns="50800" rIns="50800" bIns="50800" rtlCol="0" anchor="ctr"/>
            <a:lstStyle/>
            <a:p>
              <a:pPr algn="ctr">
                <a:lnSpc>
                  <a:spcPts val="2659"/>
                </a:lnSpc>
                <a:spcBef>
                  <a:spcPct val="0"/>
                </a:spcBef>
              </a:pPr>
              <a:endParaRPr/>
            </a:p>
          </p:txBody>
        </p:sp>
      </p:grpSp>
      <p:grpSp>
        <p:nvGrpSpPr>
          <p:cNvPr id="10" name="Group 10"/>
          <p:cNvGrpSpPr/>
          <p:nvPr/>
        </p:nvGrpSpPr>
        <p:grpSpPr>
          <a:xfrm rot="5400000">
            <a:off x="-1473435" y="5614866"/>
            <a:ext cx="1529929" cy="5800609"/>
            <a:chOff x="0" y="0"/>
            <a:chExt cx="142595" cy="540639"/>
          </a:xfrm>
        </p:grpSpPr>
        <p:sp>
          <p:nvSpPr>
            <p:cNvPr id="11" name="Freeform 11"/>
            <p:cNvSpPr/>
            <p:nvPr/>
          </p:nvSpPr>
          <p:spPr>
            <a:xfrm>
              <a:off x="0" y="0"/>
              <a:ext cx="142595" cy="540639"/>
            </a:xfrm>
            <a:custGeom>
              <a:avLst/>
              <a:gdLst/>
              <a:ahLst/>
              <a:cxnLst/>
              <a:rect l="l" t="t" r="r" b="b"/>
              <a:pathLst>
                <a:path w="142595" h="540639">
                  <a:moveTo>
                    <a:pt x="71298" y="0"/>
                  </a:moveTo>
                  <a:lnTo>
                    <a:pt x="71298" y="0"/>
                  </a:lnTo>
                  <a:cubicBezTo>
                    <a:pt x="90207" y="0"/>
                    <a:pt x="108342" y="7512"/>
                    <a:pt x="121713" y="20883"/>
                  </a:cubicBezTo>
                  <a:cubicBezTo>
                    <a:pt x="135084" y="34253"/>
                    <a:pt x="142595" y="52388"/>
                    <a:pt x="142595" y="71298"/>
                  </a:cubicBezTo>
                  <a:lnTo>
                    <a:pt x="142595" y="469341"/>
                  </a:lnTo>
                  <a:cubicBezTo>
                    <a:pt x="142595" y="508718"/>
                    <a:pt x="110674" y="540639"/>
                    <a:pt x="71298" y="540639"/>
                  </a:cubicBezTo>
                  <a:lnTo>
                    <a:pt x="71298" y="540639"/>
                  </a:lnTo>
                  <a:cubicBezTo>
                    <a:pt x="31921" y="540639"/>
                    <a:pt x="0" y="508718"/>
                    <a:pt x="0" y="469341"/>
                  </a:cubicBezTo>
                  <a:lnTo>
                    <a:pt x="0" y="71298"/>
                  </a:lnTo>
                  <a:cubicBezTo>
                    <a:pt x="0" y="31921"/>
                    <a:pt x="31921" y="0"/>
                    <a:pt x="71298" y="0"/>
                  </a:cubicBezTo>
                  <a:close/>
                </a:path>
              </a:pathLst>
            </a:custGeom>
            <a:ln w="9525" cap="rnd">
              <a:solidFill>
                <a:srgbClr val="FFFFFF"/>
              </a:solidFill>
              <a:prstDash val="solid"/>
              <a:round/>
            </a:ln>
          </p:spPr>
        </p:sp>
        <p:sp>
          <p:nvSpPr>
            <p:cNvPr id="12" name="TextBox 12"/>
            <p:cNvSpPr txBox="1"/>
            <p:nvPr/>
          </p:nvSpPr>
          <p:spPr>
            <a:xfrm>
              <a:off x="0" y="-38100"/>
              <a:ext cx="142595" cy="578739"/>
            </a:xfrm>
            <a:prstGeom prst="rect">
              <a:avLst/>
            </a:prstGeom>
          </p:spPr>
          <p:txBody>
            <a:bodyPr lIns="50800" tIns="50800" rIns="50800" bIns="50800" rtlCol="0" anchor="ctr"/>
            <a:lstStyle/>
            <a:p>
              <a:pPr algn="ctr">
                <a:lnSpc>
                  <a:spcPts val="2659"/>
                </a:lnSpc>
                <a:spcBef>
                  <a:spcPct val="0"/>
                </a:spcBef>
              </a:pPr>
              <a:endParaRPr/>
            </a:p>
          </p:txBody>
        </p:sp>
      </p:grpSp>
      <p:grpSp>
        <p:nvGrpSpPr>
          <p:cNvPr id="13" name="Group 13"/>
          <p:cNvGrpSpPr/>
          <p:nvPr/>
        </p:nvGrpSpPr>
        <p:grpSpPr>
          <a:xfrm>
            <a:off x="-782836" y="-816879"/>
            <a:ext cx="9065863" cy="5855426"/>
            <a:chOff x="0" y="0"/>
            <a:chExt cx="1404539" cy="907159"/>
          </a:xfrm>
        </p:grpSpPr>
        <p:sp>
          <p:nvSpPr>
            <p:cNvPr id="14" name="Freeform 14"/>
            <p:cNvSpPr/>
            <p:nvPr/>
          </p:nvSpPr>
          <p:spPr>
            <a:xfrm>
              <a:off x="0" y="0"/>
              <a:ext cx="1404539" cy="907159"/>
            </a:xfrm>
            <a:custGeom>
              <a:avLst/>
              <a:gdLst/>
              <a:ahLst/>
              <a:cxnLst/>
              <a:rect l="l" t="t" r="r" b="b"/>
              <a:pathLst>
                <a:path w="1404539" h="907159">
                  <a:moveTo>
                    <a:pt x="62339" y="0"/>
                  </a:moveTo>
                  <a:lnTo>
                    <a:pt x="1342200" y="0"/>
                  </a:lnTo>
                  <a:cubicBezTo>
                    <a:pt x="1358733" y="0"/>
                    <a:pt x="1374590" y="6568"/>
                    <a:pt x="1386281" y="18259"/>
                  </a:cubicBezTo>
                  <a:cubicBezTo>
                    <a:pt x="1397971" y="29950"/>
                    <a:pt x="1404539" y="45806"/>
                    <a:pt x="1404539" y="62339"/>
                  </a:cubicBezTo>
                  <a:lnTo>
                    <a:pt x="1404539" y="844819"/>
                  </a:lnTo>
                  <a:cubicBezTo>
                    <a:pt x="1404539" y="879248"/>
                    <a:pt x="1376629" y="907159"/>
                    <a:pt x="1342200" y="907159"/>
                  </a:cubicBezTo>
                  <a:lnTo>
                    <a:pt x="62339" y="907159"/>
                  </a:lnTo>
                  <a:cubicBezTo>
                    <a:pt x="27910" y="907159"/>
                    <a:pt x="0" y="879248"/>
                    <a:pt x="0" y="844819"/>
                  </a:cubicBezTo>
                  <a:lnTo>
                    <a:pt x="0" y="62339"/>
                  </a:lnTo>
                  <a:cubicBezTo>
                    <a:pt x="0" y="27910"/>
                    <a:pt x="27910" y="0"/>
                    <a:pt x="62339" y="0"/>
                  </a:cubicBezTo>
                  <a:close/>
                </a:path>
              </a:pathLst>
            </a:custGeom>
            <a:blipFill>
              <a:blip r:embed="rId3"/>
              <a:stretch>
                <a:fillRect b="-5863"/>
              </a:stretch>
            </a:blipFill>
            <a:ln w="19050" cap="rnd">
              <a:solidFill>
                <a:srgbClr val="1B3740"/>
              </a:solidFill>
              <a:prstDash val="solid"/>
              <a:round/>
            </a:ln>
          </p:spPr>
        </p:sp>
      </p:grpSp>
      <p:grpSp>
        <p:nvGrpSpPr>
          <p:cNvPr id="15" name="Group 15"/>
          <p:cNvGrpSpPr/>
          <p:nvPr/>
        </p:nvGrpSpPr>
        <p:grpSpPr>
          <a:xfrm rot="-5400000">
            <a:off x="3176589" y="-3494010"/>
            <a:ext cx="2619414" cy="9315409"/>
            <a:chOff x="0" y="0"/>
            <a:chExt cx="689887" cy="2453441"/>
          </a:xfrm>
        </p:grpSpPr>
        <p:sp>
          <p:nvSpPr>
            <p:cNvPr id="16" name="Freeform 16"/>
            <p:cNvSpPr/>
            <p:nvPr/>
          </p:nvSpPr>
          <p:spPr>
            <a:xfrm>
              <a:off x="0" y="0"/>
              <a:ext cx="689887" cy="2453441"/>
            </a:xfrm>
            <a:custGeom>
              <a:avLst/>
              <a:gdLst/>
              <a:ahLst/>
              <a:cxnLst/>
              <a:rect l="l" t="t" r="r" b="b"/>
              <a:pathLst>
                <a:path w="689887" h="2453441">
                  <a:moveTo>
                    <a:pt x="0" y="0"/>
                  </a:moveTo>
                  <a:lnTo>
                    <a:pt x="689887" y="0"/>
                  </a:lnTo>
                  <a:lnTo>
                    <a:pt x="689887" y="2453441"/>
                  </a:lnTo>
                  <a:lnTo>
                    <a:pt x="0" y="2453441"/>
                  </a:lnTo>
                  <a:close/>
                </a:path>
              </a:pathLst>
            </a:custGeom>
            <a:gradFill rotWithShape="1">
              <a:gsLst>
                <a:gs pos="0">
                  <a:srgbClr val="102227">
                    <a:alpha val="0"/>
                  </a:srgbClr>
                </a:gs>
                <a:gs pos="50000">
                  <a:srgbClr val="1C3741">
                    <a:alpha val="50000"/>
                  </a:srgbClr>
                </a:gs>
                <a:gs pos="100000">
                  <a:srgbClr val="0D272E">
                    <a:alpha val="100000"/>
                  </a:srgbClr>
                </a:gs>
              </a:gsLst>
              <a:lin ang="0"/>
            </a:gradFill>
          </p:spPr>
        </p:sp>
        <p:sp>
          <p:nvSpPr>
            <p:cNvPr id="17" name="TextBox 17"/>
            <p:cNvSpPr txBox="1"/>
            <p:nvPr/>
          </p:nvSpPr>
          <p:spPr>
            <a:xfrm>
              <a:off x="0" y="-38100"/>
              <a:ext cx="689887" cy="2491541"/>
            </a:xfrm>
            <a:prstGeom prst="rect">
              <a:avLst/>
            </a:prstGeom>
          </p:spPr>
          <p:txBody>
            <a:bodyPr lIns="50800" tIns="50800" rIns="50800" bIns="50800" rtlCol="0" anchor="ctr"/>
            <a:lstStyle/>
            <a:p>
              <a:pPr algn="ctr">
                <a:lnSpc>
                  <a:spcPts val="2659"/>
                </a:lnSpc>
              </a:pPr>
              <a:endParaRPr/>
            </a:p>
          </p:txBody>
        </p:sp>
      </p:grpSp>
      <p:grpSp>
        <p:nvGrpSpPr>
          <p:cNvPr id="18" name="Group 18"/>
          <p:cNvGrpSpPr/>
          <p:nvPr/>
        </p:nvGrpSpPr>
        <p:grpSpPr>
          <a:xfrm rot="5400000">
            <a:off x="4252694" y="995583"/>
            <a:ext cx="8319638" cy="4224145"/>
            <a:chOff x="0" y="0"/>
            <a:chExt cx="775422" cy="393706"/>
          </a:xfrm>
        </p:grpSpPr>
        <p:sp>
          <p:nvSpPr>
            <p:cNvPr id="19" name="Freeform 19"/>
            <p:cNvSpPr/>
            <p:nvPr/>
          </p:nvSpPr>
          <p:spPr>
            <a:xfrm>
              <a:off x="0" y="0"/>
              <a:ext cx="775422" cy="393706"/>
            </a:xfrm>
            <a:custGeom>
              <a:avLst/>
              <a:gdLst/>
              <a:ahLst/>
              <a:cxnLst/>
              <a:rect l="l" t="t" r="r" b="b"/>
              <a:pathLst>
                <a:path w="775422" h="393706">
                  <a:moveTo>
                    <a:pt x="80028" y="0"/>
                  </a:moveTo>
                  <a:lnTo>
                    <a:pt x="695394" y="0"/>
                  </a:lnTo>
                  <a:cubicBezTo>
                    <a:pt x="739592" y="0"/>
                    <a:pt x="775422" y="35830"/>
                    <a:pt x="775422" y="80028"/>
                  </a:cubicBezTo>
                  <a:lnTo>
                    <a:pt x="775422" y="313678"/>
                  </a:lnTo>
                  <a:cubicBezTo>
                    <a:pt x="775422" y="334903"/>
                    <a:pt x="766990" y="355258"/>
                    <a:pt x="751982" y="370267"/>
                  </a:cubicBezTo>
                  <a:cubicBezTo>
                    <a:pt x="736974" y="385275"/>
                    <a:pt x="716618" y="393706"/>
                    <a:pt x="695394" y="393706"/>
                  </a:cubicBezTo>
                  <a:lnTo>
                    <a:pt x="80028" y="393706"/>
                  </a:lnTo>
                  <a:cubicBezTo>
                    <a:pt x="35830" y="393706"/>
                    <a:pt x="0" y="357877"/>
                    <a:pt x="0" y="313678"/>
                  </a:cubicBezTo>
                  <a:lnTo>
                    <a:pt x="0" y="80028"/>
                  </a:lnTo>
                  <a:cubicBezTo>
                    <a:pt x="0" y="58803"/>
                    <a:pt x="8432" y="38448"/>
                    <a:pt x="23440" y="23440"/>
                  </a:cubicBezTo>
                  <a:cubicBezTo>
                    <a:pt x="38448" y="8432"/>
                    <a:pt x="58803" y="0"/>
                    <a:pt x="80028" y="0"/>
                  </a:cubicBezTo>
                  <a:close/>
                </a:path>
              </a:pathLst>
            </a:custGeom>
            <a:ln w="19050" cap="rnd">
              <a:solidFill>
                <a:srgbClr val="FFFFFF"/>
              </a:solidFill>
              <a:prstDash val="solid"/>
              <a:round/>
            </a:ln>
          </p:spPr>
        </p:sp>
        <p:sp>
          <p:nvSpPr>
            <p:cNvPr id="20" name="TextBox 20"/>
            <p:cNvSpPr txBox="1"/>
            <p:nvPr/>
          </p:nvSpPr>
          <p:spPr>
            <a:xfrm>
              <a:off x="0" y="-38100"/>
              <a:ext cx="775422" cy="431806"/>
            </a:xfrm>
            <a:prstGeom prst="rect">
              <a:avLst/>
            </a:prstGeom>
          </p:spPr>
          <p:txBody>
            <a:bodyPr lIns="50800" tIns="50800" rIns="50800" bIns="50800" rtlCol="0" anchor="ctr"/>
            <a:lstStyle/>
            <a:p>
              <a:pPr algn="ctr">
                <a:lnSpc>
                  <a:spcPts val="2659"/>
                </a:lnSpc>
                <a:spcBef>
                  <a:spcPct val="0"/>
                </a:spcBef>
              </a:pPr>
              <a:endParaRPr/>
            </a:p>
          </p:txBody>
        </p:sp>
      </p:grpSp>
      <p:grpSp>
        <p:nvGrpSpPr>
          <p:cNvPr id="21" name="Group 21"/>
          <p:cNvGrpSpPr/>
          <p:nvPr/>
        </p:nvGrpSpPr>
        <p:grpSpPr>
          <a:xfrm>
            <a:off x="6543674" y="-855714"/>
            <a:ext cx="3695756" cy="7836624"/>
            <a:chOff x="0" y="0"/>
            <a:chExt cx="572569" cy="1214098"/>
          </a:xfrm>
        </p:grpSpPr>
        <p:sp>
          <p:nvSpPr>
            <p:cNvPr id="22" name="Freeform 22"/>
            <p:cNvSpPr/>
            <p:nvPr/>
          </p:nvSpPr>
          <p:spPr>
            <a:xfrm>
              <a:off x="0" y="0"/>
              <a:ext cx="572569" cy="1214098"/>
            </a:xfrm>
            <a:custGeom>
              <a:avLst/>
              <a:gdLst/>
              <a:ahLst/>
              <a:cxnLst/>
              <a:rect l="l" t="t" r="r" b="b"/>
              <a:pathLst>
                <a:path w="572569" h="1214098">
                  <a:moveTo>
                    <a:pt x="152921" y="0"/>
                  </a:moveTo>
                  <a:lnTo>
                    <a:pt x="419648" y="0"/>
                  </a:lnTo>
                  <a:cubicBezTo>
                    <a:pt x="460205" y="0"/>
                    <a:pt x="499101" y="16111"/>
                    <a:pt x="527780" y="44790"/>
                  </a:cubicBezTo>
                  <a:cubicBezTo>
                    <a:pt x="556458" y="73468"/>
                    <a:pt x="572569" y="112364"/>
                    <a:pt x="572569" y="152921"/>
                  </a:cubicBezTo>
                  <a:lnTo>
                    <a:pt x="572569" y="1061177"/>
                  </a:lnTo>
                  <a:cubicBezTo>
                    <a:pt x="572569" y="1145633"/>
                    <a:pt x="504104" y="1214098"/>
                    <a:pt x="419648" y="1214098"/>
                  </a:cubicBezTo>
                  <a:lnTo>
                    <a:pt x="152921" y="1214098"/>
                  </a:lnTo>
                  <a:cubicBezTo>
                    <a:pt x="112364" y="1214098"/>
                    <a:pt x="73468" y="1197987"/>
                    <a:pt x="44790" y="1169308"/>
                  </a:cubicBezTo>
                  <a:cubicBezTo>
                    <a:pt x="16111" y="1140630"/>
                    <a:pt x="0" y="1101734"/>
                    <a:pt x="0" y="1061177"/>
                  </a:cubicBezTo>
                  <a:lnTo>
                    <a:pt x="0" y="152921"/>
                  </a:lnTo>
                  <a:cubicBezTo>
                    <a:pt x="0" y="112364"/>
                    <a:pt x="16111" y="73468"/>
                    <a:pt x="44790" y="44790"/>
                  </a:cubicBezTo>
                  <a:cubicBezTo>
                    <a:pt x="73468" y="16111"/>
                    <a:pt x="112364" y="0"/>
                    <a:pt x="152921" y="0"/>
                  </a:cubicBezTo>
                  <a:close/>
                </a:path>
              </a:pathLst>
            </a:custGeom>
            <a:blipFill>
              <a:blip r:embed="rId4"/>
              <a:stretch>
                <a:fillRect l="-91362" r="-91362"/>
              </a:stretch>
            </a:blipFill>
            <a:ln w="19050" cap="rnd">
              <a:solidFill>
                <a:srgbClr val="1B3740"/>
              </a:solidFill>
              <a:prstDash val="solid"/>
              <a:round/>
            </a:ln>
          </p:spPr>
        </p:sp>
      </p:grpSp>
      <p:sp>
        <p:nvSpPr>
          <p:cNvPr id="23" name="TextBox 23"/>
          <p:cNvSpPr txBox="1"/>
          <p:nvPr/>
        </p:nvSpPr>
        <p:spPr>
          <a:xfrm>
            <a:off x="11612623" y="5798523"/>
            <a:ext cx="4912834" cy="688975"/>
          </a:xfrm>
          <a:prstGeom prst="rect">
            <a:avLst/>
          </a:prstGeom>
        </p:spPr>
        <p:txBody>
          <a:bodyPr lIns="0" tIns="0" rIns="0" bIns="0" rtlCol="0" anchor="t">
            <a:spAutoFit/>
          </a:bodyPr>
          <a:lstStyle/>
          <a:p>
            <a:pPr algn="l">
              <a:lnSpc>
                <a:spcPts val="4700"/>
              </a:lnSpc>
            </a:pPr>
            <a:r>
              <a:rPr lang="en-US" sz="5000">
                <a:solidFill>
                  <a:srgbClr val="FFFFFF"/>
                </a:solidFill>
                <a:latin typeface="Perandory Condensed"/>
                <a:ea typeface="Perandory Condensed"/>
                <a:cs typeface="Perandory Condensed"/>
                <a:sym typeface="Perandory Condensed"/>
              </a:rPr>
              <a:t>PROBLEM 02</a:t>
            </a:r>
          </a:p>
        </p:txBody>
      </p:sp>
      <p:sp>
        <p:nvSpPr>
          <p:cNvPr id="24" name="TextBox 24"/>
          <p:cNvSpPr txBox="1"/>
          <p:nvPr/>
        </p:nvSpPr>
        <p:spPr>
          <a:xfrm>
            <a:off x="11612623" y="1466519"/>
            <a:ext cx="4912834" cy="688975"/>
          </a:xfrm>
          <a:prstGeom prst="rect">
            <a:avLst/>
          </a:prstGeom>
        </p:spPr>
        <p:txBody>
          <a:bodyPr lIns="0" tIns="0" rIns="0" bIns="0" rtlCol="0" anchor="t">
            <a:spAutoFit/>
          </a:bodyPr>
          <a:lstStyle/>
          <a:p>
            <a:pPr algn="l">
              <a:lnSpc>
                <a:spcPts val="4700"/>
              </a:lnSpc>
            </a:pPr>
            <a:r>
              <a:rPr lang="en-US" sz="5000">
                <a:solidFill>
                  <a:srgbClr val="FFFFFF"/>
                </a:solidFill>
                <a:latin typeface="Perandory Condensed"/>
                <a:ea typeface="Perandory Condensed"/>
                <a:cs typeface="Perandory Condensed"/>
                <a:sym typeface="Perandory Condensed"/>
              </a:rPr>
              <a:t>PROBLEM 01</a:t>
            </a:r>
          </a:p>
        </p:txBody>
      </p:sp>
      <p:sp>
        <p:nvSpPr>
          <p:cNvPr id="25" name="TextBox 25"/>
          <p:cNvSpPr txBox="1"/>
          <p:nvPr/>
        </p:nvSpPr>
        <p:spPr>
          <a:xfrm>
            <a:off x="2419323" y="7777618"/>
            <a:ext cx="8529608" cy="2076450"/>
          </a:xfrm>
          <a:prstGeom prst="rect">
            <a:avLst/>
          </a:prstGeom>
        </p:spPr>
        <p:txBody>
          <a:bodyPr lIns="0" tIns="0" rIns="0" bIns="0" rtlCol="0" anchor="t">
            <a:spAutoFit/>
          </a:bodyPr>
          <a:lstStyle/>
          <a:p>
            <a:pPr algn="l">
              <a:lnSpc>
                <a:spcPts val="14100"/>
              </a:lnSpc>
            </a:pPr>
            <a:r>
              <a:rPr lang="en-US" sz="15000">
                <a:solidFill>
                  <a:srgbClr val="FFFFFF"/>
                </a:solidFill>
                <a:latin typeface="Perandory Condensed"/>
                <a:ea typeface="Perandory Condensed"/>
                <a:cs typeface="Perandory Condensed"/>
                <a:sym typeface="Perandory Condensed"/>
              </a:rPr>
              <a:t>IDENTIFICATION</a:t>
            </a:r>
          </a:p>
        </p:txBody>
      </p:sp>
      <p:sp>
        <p:nvSpPr>
          <p:cNvPr id="26" name="TextBox 26"/>
          <p:cNvSpPr txBox="1"/>
          <p:nvPr/>
        </p:nvSpPr>
        <p:spPr>
          <a:xfrm>
            <a:off x="11478634" y="6735963"/>
            <a:ext cx="5780666" cy="2323465"/>
          </a:xfrm>
          <a:prstGeom prst="rect">
            <a:avLst/>
          </a:prstGeom>
        </p:spPr>
        <p:txBody>
          <a:bodyPr lIns="0" tIns="0" rIns="0" bIns="0" rtlCol="0" anchor="t">
            <a:spAutoFit/>
          </a:bodyPr>
          <a:lstStyle/>
          <a:p>
            <a:pPr algn="l">
              <a:lnSpc>
                <a:spcPts val="2660"/>
              </a:lnSpc>
            </a:pPr>
            <a:r>
              <a:rPr lang="en-US" sz="1900" spc="-91">
                <a:solidFill>
                  <a:srgbClr val="FFFFFF"/>
                </a:solidFill>
                <a:latin typeface="HK Grotesk"/>
                <a:ea typeface="HK Grotesk"/>
                <a:cs typeface="HK Grotesk"/>
                <a:sym typeface="HK Grotesk"/>
              </a:rPr>
              <a:t>Lorem ipsum dolor sit amet, consectetur adipiscing elit. Nulla faucibus pretium nunc, ut accumsan leo tempus vel. Vivamus ultricies vitae felis eget ultricies. Donec commodo euismod sapien, quis sagittis leo blandit eget. Mauris dictum viverra congue. Vestibulum maximus luctus nunc eget facilisis. Nullam vestibulum pulvinar facilisis. Sed lacinia ipsum quis odio eleifend, eget luctus ligula bibendum.</a:t>
            </a:r>
          </a:p>
        </p:txBody>
      </p:sp>
      <p:sp>
        <p:nvSpPr>
          <p:cNvPr id="27" name="TextBox 27"/>
          <p:cNvSpPr txBox="1"/>
          <p:nvPr/>
        </p:nvSpPr>
        <p:spPr>
          <a:xfrm>
            <a:off x="11478634" y="2403958"/>
            <a:ext cx="5780666" cy="2323465"/>
          </a:xfrm>
          <a:prstGeom prst="rect">
            <a:avLst/>
          </a:prstGeom>
        </p:spPr>
        <p:txBody>
          <a:bodyPr lIns="0" tIns="0" rIns="0" bIns="0" rtlCol="0" anchor="t">
            <a:spAutoFit/>
          </a:bodyPr>
          <a:lstStyle/>
          <a:p>
            <a:pPr algn="l">
              <a:lnSpc>
                <a:spcPts val="2660"/>
              </a:lnSpc>
            </a:pPr>
            <a:r>
              <a:rPr lang="en-US" sz="1900" spc="-91">
                <a:solidFill>
                  <a:srgbClr val="FFFFFF"/>
                </a:solidFill>
                <a:latin typeface="HK Grotesk"/>
                <a:ea typeface="HK Grotesk"/>
                <a:cs typeface="HK Grotesk"/>
                <a:sym typeface="HK Grotesk"/>
              </a:rPr>
              <a:t>Lorem ipsum dolor sit amet, consectetur adipiscing elit. Nulla faucibus pretium nunc, ut accumsan leo tempus vel. Vivamus ultricies vitae felis eget ultricies. Donec commodo euismod sapien, quis sagittis leo blandit eget. Mauris dictum viverra congue. Vestibulum maximus luctus nunc eget facilisis. Nullam vestibulum pulvinar facilisis. Sed lacinia ipsum quis odio eleifend, eget luctus ligula bibendum.</a:t>
            </a:r>
          </a:p>
        </p:txBody>
      </p:sp>
    </p:spTree>
    <p:extLst>
      <p:ext uri="{BB962C8B-B14F-4D97-AF65-F5344CB8AC3E}">
        <p14:creationId xmlns:p14="http://schemas.microsoft.com/office/powerpoint/2010/main" val="231093638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313" b="-9313"/>
            </a:stretch>
          </a:blipFill>
        </p:spPr>
      </p:sp>
      <p:grpSp>
        <p:nvGrpSpPr>
          <p:cNvPr id="3" name="Group 3"/>
          <p:cNvGrpSpPr/>
          <p:nvPr/>
        </p:nvGrpSpPr>
        <p:grpSpPr>
          <a:xfrm rot="5400000">
            <a:off x="8072172" y="-1492338"/>
            <a:ext cx="1764248" cy="20419894"/>
            <a:chOff x="0" y="0"/>
            <a:chExt cx="164435" cy="1903212"/>
          </a:xfrm>
        </p:grpSpPr>
        <p:sp>
          <p:nvSpPr>
            <p:cNvPr id="4" name="Freeform 4"/>
            <p:cNvSpPr/>
            <p:nvPr/>
          </p:nvSpPr>
          <p:spPr>
            <a:xfrm>
              <a:off x="0" y="0"/>
              <a:ext cx="164435" cy="1903212"/>
            </a:xfrm>
            <a:custGeom>
              <a:avLst/>
              <a:gdLst/>
              <a:ahLst/>
              <a:cxnLst/>
              <a:rect l="l" t="t" r="r" b="b"/>
              <a:pathLst>
                <a:path w="164435" h="1903212">
                  <a:moveTo>
                    <a:pt x="82217" y="0"/>
                  </a:moveTo>
                  <a:lnTo>
                    <a:pt x="82217" y="0"/>
                  </a:lnTo>
                  <a:cubicBezTo>
                    <a:pt x="104023" y="0"/>
                    <a:pt x="124935" y="8662"/>
                    <a:pt x="140354" y="24081"/>
                  </a:cubicBezTo>
                  <a:cubicBezTo>
                    <a:pt x="155772" y="39500"/>
                    <a:pt x="164435" y="60412"/>
                    <a:pt x="164435" y="82217"/>
                  </a:cubicBezTo>
                  <a:lnTo>
                    <a:pt x="164435" y="1820994"/>
                  </a:lnTo>
                  <a:cubicBezTo>
                    <a:pt x="164435" y="1842800"/>
                    <a:pt x="155772" y="1863712"/>
                    <a:pt x="140354" y="1879131"/>
                  </a:cubicBezTo>
                  <a:cubicBezTo>
                    <a:pt x="124935" y="1894549"/>
                    <a:pt x="104023" y="1903212"/>
                    <a:pt x="82217" y="1903212"/>
                  </a:cubicBezTo>
                  <a:lnTo>
                    <a:pt x="82217" y="1903212"/>
                  </a:lnTo>
                  <a:cubicBezTo>
                    <a:pt x="60412" y="1903212"/>
                    <a:pt x="39500" y="1894549"/>
                    <a:pt x="24081" y="1879131"/>
                  </a:cubicBezTo>
                  <a:cubicBezTo>
                    <a:pt x="8662" y="1863712"/>
                    <a:pt x="0" y="1842800"/>
                    <a:pt x="0" y="1820994"/>
                  </a:cubicBezTo>
                  <a:lnTo>
                    <a:pt x="0" y="82217"/>
                  </a:lnTo>
                  <a:cubicBezTo>
                    <a:pt x="0" y="60412"/>
                    <a:pt x="8662" y="39500"/>
                    <a:pt x="24081" y="24081"/>
                  </a:cubicBezTo>
                  <a:cubicBezTo>
                    <a:pt x="39500" y="8662"/>
                    <a:pt x="60412" y="0"/>
                    <a:pt x="82217" y="0"/>
                  </a:cubicBezTo>
                  <a:close/>
                </a:path>
              </a:pathLst>
            </a:custGeom>
            <a:ln w="19050" cap="rnd">
              <a:solidFill>
                <a:srgbClr val="FFFFFF"/>
              </a:solidFill>
              <a:prstDash val="solid"/>
              <a:round/>
            </a:ln>
          </p:spPr>
        </p:sp>
        <p:sp>
          <p:nvSpPr>
            <p:cNvPr id="5" name="TextBox 5"/>
            <p:cNvSpPr txBox="1"/>
            <p:nvPr/>
          </p:nvSpPr>
          <p:spPr>
            <a:xfrm>
              <a:off x="0" y="-38100"/>
              <a:ext cx="164435" cy="1941312"/>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rot="5400000">
            <a:off x="6795723" y="-4914035"/>
            <a:ext cx="4611730" cy="20125309"/>
            <a:chOff x="0" y="0"/>
            <a:chExt cx="429831" cy="1875755"/>
          </a:xfrm>
        </p:grpSpPr>
        <p:sp>
          <p:nvSpPr>
            <p:cNvPr id="7" name="Freeform 7"/>
            <p:cNvSpPr/>
            <p:nvPr/>
          </p:nvSpPr>
          <p:spPr>
            <a:xfrm>
              <a:off x="0" y="0"/>
              <a:ext cx="429831" cy="1875755"/>
            </a:xfrm>
            <a:custGeom>
              <a:avLst/>
              <a:gdLst/>
              <a:ahLst/>
              <a:cxnLst/>
              <a:rect l="l" t="t" r="r" b="b"/>
              <a:pathLst>
                <a:path w="429831" h="1875755">
                  <a:moveTo>
                    <a:pt x="88973" y="0"/>
                  </a:moveTo>
                  <a:lnTo>
                    <a:pt x="340857" y="0"/>
                  </a:lnTo>
                  <a:cubicBezTo>
                    <a:pt x="364454" y="0"/>
                    <a:pt x="387085" y="9374"/>
                    <a:pt x="403771" y="26060"/>
                  </a:cubicBezTo>
                  <a:cubicBezTo>
                    <a:pt x="420457" y="42746"/>
                    <a:pt x="429831" y="65376"/>
                    <a:pt x="429831" y="88973"/>
                  </a:cubicBezTo>
                  <a:lnTo>
                    <a:pt x="429831" y="1786782"/>
                  </a:lnTo>
                  <a:cubicBezTo>
                    <a:pt x="429831" y="1835920"/>
                    <a:pt x="389996" y="1875755"/>
                    <a:pt x="340857" y="1875755"/>
                  </a:cubicBezTo>
                  <a:lnTo>
                    <a:pt x="88973" y="1875755"/>
                  </a:lnTo>
                  <a:cubicBezTo>
                    <a:pt x="39835" y="1875755"/>
                    <a:pt x="0" y="1835920"/>
                    <a:pt x="0" y="1786782"/>
                  </a:cubicBezTo>
                  <a:lnTo>
                    <a:pt x="0" y="88973"/>
                  </a:lnTo>
                  <a:cubicBezTo>
                    <a:pt x="0" y="39835"/>
                    <a:pt x="39835" y="0"/>
                    <a:pt x="88973" y="0"/>
                  </a:cubicBezTo>
                  <a:close/>
                </a:path>
              </a:pathLst>
            </a:custGeom>
            <a:ln w="19050" cap="rnd">
              <a:solidFill>
                <a:srgbClr val="353D27"/>
              </a:solidFill>
              <a:prstDash val="solid"/>
              <a:round/>
            </a:ln>
          </p:spPr>
        </p:sp>
        <p:sp>
          <p:nvSpPr>
            <p:cNvPr id="8" name="TextBox 8"/>
            <p:cNvSpPr txBox="1"/>
            <p:nvPr/>
          </p:nvSpPr>
          <p:spPr>
            <a:xfrm>
              <a:off x="0" y="-38100"/>
              <a:ext cx="429831" cy="1913855"/>
            </a:xfrm>
            <a:prstGeom prst="rect">
              <a:avLst/>
            </a:prstGeom>
          </p:spPr>
          <p:txBody>
            <a:bodyPr lIns="50800" tIns="50800" rIns="50800" bIns="50800" rtlCol="0" anchor="ctr"/>
            <a:lstStyle/>
            <a:p>
              <a:pPr algn="ctr">
                <a:lnSpc>
                  <a:spcPts val="2659"/>
                </a:lnSpc>
                <a:spcBef>
                  <a:spcPct val="0"/>
                </a:spcBef>
              </a:pPr>
              <a:endParaRPr/>
            </a:p>
          </p:txBody>
        </p:sp>
      </p:grpSp>
      <p:grpSp>
        <p:nvGrpSpPr>
          <p:cNvPr id="9" name="Group 9"/>
          <p:cNvGrpSpPr/>
          <p:nvPr/>
        </p:nvGrpSpPr>
        <p:grpSpPr>
          <a:xfrm>
            <a:off x="-1001280" y="8303647"/>
            <a:ext cx="13087908" cy="2523352"/>
            <a:chOff x="0" y="0"/>
            <a:chExt cx="2027659" cy="390933"/>
          </a:xfrm>
        </p:grpSpPr>
        <p:sp>
          <p:nvSpPr>
            <p:cNvPr id="10" name="Freeform 10"/>
            <p:cNvSpPr/>
            <p:nvPr/>
          </p:nvSpPr>
          <p:spPr>
            <a:xfrm>
              <a:off x="0" y="0"/>
              <a:ext cx="2027660" cy="390933"/>
            </a:xfrm>
            <a:custGeom>
              <a:avLst/>
              <a:gdLst/>
              <a:ahLst/>
              <a:cxnLst/>
              <a:rect l="l" t="t" r="r" b="b"/>
              <a:pathLst>
                <a:path w="2027660" h="390933">
                  <a:moveTo>
                    <a:pt x="43182" y="0"/>
                  </a:moveTo>
                  <a:lnTo>
                    <a:pt x="1984478" y="0"/>
                  </a:lnTo>
                  <a:cubicBezTo>
                    <a:pt x="2008326" y="0"/>
                    <a:pt x="2027660" y="19333"/>
                    <a:pt x="2027660" y="43182"/>
                  </a:cubicBezTo>
                  <a:lnTo>
                    <a:pt x="2027660" y="347751"/>
                  </a:lnTo>
                  <a:cubicBezTo>
                    <a:pt x="2027660" y="359204"/>
                    <a:pt x="2023110" y="370187"/>
                    <a:pt x="2015012" y="378286"/>
                  </a:cubicBezTo>
                  <a:cubicBezTo>
                    <a:pt x="2006914" y="386384"/>
                    <a:pt x="1995930" y="390933"/>
                    <a:pt x="1984478" y="390933"/>
                  </a:cubicBezTo>
                  <a:lnTo>
                    <a:pt x="43182" y="390933"/>
                  </a:lnTo>
                  <a:cubicBezTo>
                    <a:pt x="31729" y="390933"/>
                    <a:pt x="20746" y="386384"/>
                    <a:pt x="12648" y="378286"/>
                  </a:cubicBezTo>
                  <a:cubicBezTo>
                    <a:pt x="4550" y="370187"/>
                    <a:pt x="0" y="359204"/>
                    <a:pt x="0" y="347751"/>
                  </a:cubicBezTo>
                  <a:lnTo>
                    <a:pt x="0" y="43182"/>
                  </a:lnTo>
                  <a:cubicBezTo>
                    <a:pt x="0" y="31729"/>
                    <a:pt x="4550" y="20746"/>
                    <a:pt x="12648" y="12648"/>
                  </a:cubicBezTo>
                  <a:cubicBezTo>
                    <a:pt x="20746" y="4550"/>
                    <a:pt x="31729" y="0"/>
                    <a:pt x="43182" y="0"/>
                  </a:cubicBezTo>
                  <a:close/>
                </a:path>
              </a:pathLst>
            </a:custGeom>
            <a:blipFill>
              <a:blip r:embed="rId3"/>
              <a:stretch>
                <a:fillRect t="-69162" b="-176933"/>
              </a:stretch>
            </a:blipFill>
            <a:ln w="19050" cap="rnd">
              <a:solidFill>
                <a:srgbClr val="353D27"/>
              </a:solidFill>
              <a:prstDash val="solid"/>
              <a:round/>
            </a:ln>
          </p:spPr>
        </p:sp>
      </p:grpSp>
      <p:grpSp>
        <p:nvGrpSpPr>
          <p:cNvPr id="11" name="Group 11"/>
          <p:cNvGrpSpPr/>
          <p:nvPr/>
        </p:nvGrpSpPr>
        <p:grpSpPr>
          <a:xfrm>
            <a:off x="12735389" y="8303647"/>
            <a:ext cx="6106265" cy="2523352"/>
            <a:chOff x="0" y="0"/>
            <a:chExt cx="946020" cy="390933"/>
          </a:xfrm>
        </p:grpSpPr>
        <p:sp>
          <p:nvSpPr>
            <p:cNvPr id="12" name="Freeform 12"/>
            <p:cNvSpPr/>
            <p:nvPr/>
          </p:nvSpPr>
          <p:spPr>
            <a:xfrm>
              <a:off x="0" y="0"/>
              <a:ext cx="946020" cy="390933"/>
            </a:xfrm>
            <a:custGeom>
              <a:avLst/>
              <a:gdLst/>
              <a:ahLst/>
              <a:cxnLst/>
              <a:rect l="l" t="t" r="r" b="b"/>
              <a:pathLst>
                <a:path w="946020" h="390933">
                  <a:moveTo>
                    <a:pt x="92554" y="0"/>
                  </a:moveTo>
                  <a:lnTo>
                    <a:pt x="853466" y="0"/>
                  </a:lnTo>
                  <a:cubicBezTo>
                    <a:pt x="904582" y="0"/>
                    <a:pt x="946020" y="41438"/>
                    <a:pt x="946020" y="92554"/>
                  </a:cubicBezTo>
                  <a:lnTo>
                    <a:pt x="946020" y="298379"/>
                  </a:lnTo>
                  <a:cubicBezTo>
                    <a:pt x="946020" y="349495"/>
                    <a:pt x="904582" y="390933"/>
                    <a:pt x="853466" y="390933"/>
                  </a:cubicBezTo>
                  <a:lnTo>
                    <a:pt x="92554" y="390933"/>
                  </a:lnTo>
                  <a:cubicBezTo>
                    <a:pt x="68007" y="390933"/>
                    <a:pt x="44466" y="381182"/>
                    <a:pt x="27108" y="363825"/>
                  </a:cubicBezTo>
                  <a:cubicBezTo>
                    <a:pt x="9751" y="346467"/>
                    <a:pt x="0" y="322926"/>
                    <a:pt x="0" y="298379"/>
                  </a:cubicBezTo>
                  <a:lnTo>
                    <a:pt x="0" y="92554"/>
                  </a:lnTo>
                  <a:cubicBezTo>
                    <a:pt x="0" y="41438"/>
                    <a:pt x="41438" y="0"/>
                    <a:pt x="92554" y="0"/>
                  </a:cubicBezTo>
                  <a:close/>
                </a:path>
              </a:pathLst>
            </a:custGeom>
            <a:blipFill>
              <a:blip r:embed="rId4"/>
              <a:stretch>
                <a:fillRect t="-41827" b="-19645"/>
              </a:stretch>
            </a:blipFill>
            <a:ln w="19050" cap="rnd">
              <a:solidFill>
                <a:srgbClr val="353D27"/>
              </a:solidFill>
              <a:prstDash val="solid"/>
              <a:round/>
            </a:ln>
          </p:spPr>
        </p:sp>
      </p:grpSp>
      <p:grpSp>
        <p:nvGrpSpPr>
          <p:cNvPr id="13" name="Group 13"/>
          <p:cNvGrpSpPr/>
          <p:nvPr/>
        </p:nvGrpSpPr>
        <p:grpSpPr>
          <a:xfrm rot="5400000">
            <a:off x="5003198" y="3437903"/>
            <a:ext cx="1335422" cy="12831438"/>
            <a:chOff x="0" y="0"/>
            <a:chExt cx="351716" cy="3379473"/>
          </a:xfrm>
        </p:grpSpPr>
        <p:sp>
          <p:nvSpPr>
            <p:cNvPr id="14" name="Freeform 14"/>
            <p:cNvSpPr/>
            <p:nvPr/>
          </p:nvSpPr>
          <p:spPr>
            <a:xfrm>
              <a:off x="0" y="0"/>
              <a:ext cx="351716" cy="3379474"/>
            </a:xfrm>
            <a:custGeom>
              <a:avLst/>
              <a:gdLst/>
              <a:ahLst/>
              <a:cxnLst/>
              <a:rect l="l" t="t" r="r" b="b"/>
              <a:pathLst>
                <a:path w="351716" h="3379474">
                  <a:moveTo>
                    <a:pt x="0" y="0"/>
                  </a:moveTo>
                  <a:lnTo>
                    <a:pt x="351716" y="0"/>
                  </a:lnTo>
                  <a:lnTo>
                    <a:pt x="351716" y="3379474"/>
                  </a:lnTo>
                  <a:lnTo>
                    <a:pt x="0" y="3379474"/>
                  </a:lnTo>
                  <a:close/>
                </a:path>
              </a:pathLst>
            </a:custGeom>
            <a:gradFill rotWithShape="1">
              <a:gsLst>
                <a:gs pos="0">
                  <a:srgbClr val="102227">
                    <a:alpha val="0"/>
                  </a:srgbClr>
                </a:gs>
                <a:gs pos="50000">
                  <a:srgbClr val="5D6352">
                    <a:alpha val="49500"/>
                  </a:srgbClr>
                </a:gs>
                <a:gs pos="100000">
                  <a:srgbClr val="454D38">
                    <a:alpha val="100000"/>
                  </a:srgbClr>
                </a:gs>
              </a:gsLst>
              <a:lin ang="0"/>
            </a:gradFill>
          </p:spPr>
        </p:sp>
        <p:sp>
          <p:nvSpPr>
            <p:cNvPr id="15" name="TextBox 15"/>
            <p:cNvSpPr txBox="1"/>
            <p:nvPr/>
          </p:nvSpPr>
          <p:spPr>
            <a:xfrm>
              <a:off x="0" y="-38100"/>
              <a:ext cx="351716" cy="3417573"/>
            </a:xfrm>
            <a:prstGeom prst="rect">
              <a:avLst/>
            </a:prstGeom>
          </p:spPr>
          <p:txBody>
            <a:bodyPr lIns="50800" tIns="50800" rIns="50800" bIns="50800" rtlCol="0" anchor="ctr"/>
            <a:lstStyle/>
            <a:p>
              <a:pPr marL="0" lvl="0" indent="0" algn="ctr">
                <a:lnSpc>
                  <a:spcPts val="2659"/>
                </a:lnSpc>
                <a:spcBef>
                  <a:spcPct val="0"/>
                </a:spcBef>
              </a:pPr>
              <a:endParaRPr/>
            </a:p>
          </p:txBody>
        </p:sp>
      </p:grpSp>
      <p:grpSp>
        <p:nvGrpSpPr>
          <p:cNvPr id="16" name="Group 16"/>
          <p:cNvGrpSpPr/>
          <p:nvPr/>
        </p:nvGrpSpPr>
        <p:grpSpPr>
          <a:xfrm rot="5400000">
            <a:off x="15804117" y="6117182"/>
            <a:ext cx="1335422" cy="7472879"/>
            <a:chOff x="0" y="0"/>
            <a:chExt cx="351716" cy="1968166"/>
          </a:xfrm>
        </p:grpSpPr>
        <p:sp>
          <p:nvSpPr>
            <p:cNvPr id="17" name="Freeform 17"/>
            <p:cNvSpPr/>
            <p:nvPr/>
          </p:nvSpPr>
          <p:spPr>
            <a:xfrm>
              <a:off x="0" y="0"/>
              <a:ext cx="351716" cy="1968166"/>
            </a:xfrm>
            <a:custGeom>
              <a:avLst/>
              <a:gdLst/>
              <a:ahLst/>
              <a:cxnLst/>
              <a:rect l="l" t="t" r="r" b="b"/>
              <a:pathLst>
                <a:path w="351716" h="1968166">
                  <a:moveTo>
                    <a:pt x="0" y="0"/>
                  </a:moveTo>
                  <a:lnTo>
                    <a:pt x="351716" y="0"/>
                  </a:lnTo>
                  <a:lnTo>
                    <a:pt x="351716" y="1968166"/>
                  </a:lnTo>
                  <a:lnTo>
                    <a:pt x="0" y="1968166"/>
                  </a:lnTo>
                  <a:close/>
                </a:path>
              </a:pathLst>
            </a:custGeom>
            <a:gradFill rotWithShape="1">
              <a:gsLst>
                <a:gs pos="0">
                  <a:srgbClr val="102227">
                    <a:alpha val="0"/>
                  </a:srgbClr>
                </a:gs>
                <a:gs pos="50000">
                  <a:srgbClr val="5D6352">
                    <a:alpha val="49500"/>
                  </a:srgbClr>
                </a:gs>
                <a:gs pos="100000">
                  <a:srgbClr val="454D38">
                    <a:alpha val="100000"/>
                  </a:srgbClr>
                </a:gs>
              </a:gsLst>
              <a:lin ang="0"/>
            </a:gradFill>
          </p:spPr>
        </p:sp>
        <p:sp>
          <p:nvSpPr>
            <p:cNvPr id="18" name="TextBox 18"/>
            <p:cNvSpPr txBox="1"/>
            <p:nvPr/>
          </p:nvSpPr>
          <p:spPr>
            <a:xfrm>
              <a:off x="0" y="-38100"/>
              <a:ext cx="351716" cy="2006266"/>
            </a:xfrm>
            <a:prstGeom prst="rect">
              <a:avLst/>
            </a:prstGeom>
          </p:spPr>
          <p:txBody>
            <a:bodyPr lIns="50800" tIns="50800" rIns="50800" bIns="50800" rtlCol="0" anchor="ctr"/>
            <a:lstStyle/>
            <a:p>
              <a:pPr marL="0" lvl="0" indent="0" algn="ctr">
                <a:lnSpc>
                  <a:spcPts val="2659"/>
                </a:lnSpc>
                <a:spcBef>
                  <a:spcPct val="0"/>
                </a:spcBef>
              </a:pPr>
              <a:endParaRPr/>
            </a:p>
          </p:txBody>
        </p:sp>
      </p:grpSp>
      <p:sp>
        <p:nvSpPr>
          <p:cNvPr id="19" name="TextBox 19"/>
          <p:cNvSpPr txBox="1"/>
          <p:nvPr/>
        </p:nvSpPr>
        <p:spPr>
          <a:xfrm>
            <a:off x="3837519" y="989723"/>
            <a:ext cx="10574868" cy="2076450"/>
          </a:xfrm>
          <a:prstGeom prst="rect">
            <a:avLst/>
          </a:prstGeom>
        </p:spPr>
        <p:txBody>
          <a:bodyPr lIns="0" tIns="0" rIns="0" bIns="0" rtlCol="0" anchor="t">
            <a:spAutoFit/>
          </a:bodyPr>
          <a:lstStyle/>
          <a:p>
            <a:pPr algn="ctr">
              <a:lnSpc>
                <a:spcPts val="14100"/>
              </a:lnSpc>
            </a:pPr>
            <a:r>
              <a:rPr lang="en-US" sz="15000">
                <a:solidFill>
                  <a:srgbClr val="FFFFFF"/>
                </a:solidFill>
                <a:latin typeface="Perandory Condensed"/>
                <a:ea typeface="Perandory Condensed"/>
                <a:cs typeface="Perandory Condensed"/>
                <a:sym typeface="Perandory Condensed"/>
              </a:rPr>
              <a:t>PROJECT PROCESS</a:t>
            </a:r>
          </a:p>
        </p:txBody>
      </p:sp>
      <p:sp>
        <p:nvSpPr>
          <p:cNvPr id="20" name="TextBox 20"/>
          <p:cNvSpPr txBox="1"/>
          <p:nvPr/>
        </p:nvSpPr>
        <p:spPr>
          <a:xfrm>
            <a:off x="1340618" y="3371572"/>
            <a:ext cx="6988633" cy="3506470"/>
          </a:xfrm>
          <a:prstGeom prst="rect">
            <a:avLst/>
          </a:prstGeom>
        </p:spPr>
        <p:txBody>
          <a:bodyPr lIns="0" tIns="0" rIns="0" bIns="0" rtlCol="0" anchor="t">
            <a:spAutoFit/>
          </a:bodyPr>
          <a:lstStyle/>
          <a:p>
            <a:pPr algn="l">
              <a:lnSpc>
                <a:spcPts val="3079"/>
              </a:lnSpc>
            </a:pPr>
            <a:r>
              <a:rPr lang="en-US" sz="2199" spc="-105">
                <a:solidFill>
                  <a:srgbClr val="FFFFFF"/>
                </a:solidFill>
                <a:latin typeface="HK Grotesk"/>
                <a:ea typeface="HK Grotesk"/>
                <a:cs typeface="HK Grotesk"/>
                <a:sym typeface="HK Grotesk"/>
              </a:rPr>
              <a:t>Lorem ipsum dolor sit amet, consectetur adipiscing elit. Nulla faucibus pretium nunc, ut accumsan leo tempus vel. Vivamus ultricies vitae felis eget ultricies. Donec commodo euismod sapien, quis sagittis leo blandit eget. Mauris dictum viverra congue. Vestibulum maximus luctus nunc eget facilisis. Nullam vestibulum pulvinar facilisis. Sed lacinia ipsum quis odio eleifend, eget luctus ligula bibendum. Etiam et elit nulla. Vivamus vehicula arcu quis erat imperdiet, sit amet mollis est efficitur. Suspendisse at arcu ac mauris tempor accumsan sed non nunc. </a:t>
            </a:r>
          </a:p>
        </p:txBody>
      </p:sp>
      <p:sp>
        <p:nvSpPr>
          <p:cNvPr id="21" name="TextBox 21"/>
          <p:cNvSpPr txBox="1"/>
          <p:nvPr/>
        </p:nvSpPr>
        <p:spPr>
          <a:xfrm>
            <a:off x="9873926" y="3371572"/>
            <a:ext cx="6988633" cy="3506470"/>
          </a:xfrm>
          <a:prstGeom prst="rect">
            <a:avLst/>
          </a:prstGeom>
        </p:spPr>
        <p:txBody>
          <a:bodyPr lIns="0" tIns="0" rIns="0" bIns="0" rtlCol="0" anchor="t">
            <a:spAutoFit/>
          </a:bodyPr>
          <a:lstStyle/>
          <a:p>
            <a:pPr algn="l">
              <a:lnSpc>
                <a:spcPts val="3079"/>
              </a:lnSpc>
            </a:pPr>
            <a:r>
              <a:rPr lang="en-US" sz="2199" spc="-105">
                <a:solidFill>
                  <a:srgbClr val="FFFFFF"/>
                </a:solidFill>
                <a:latin typeface="HK Grotesk"/>
                <a:ea typeface="HK Grotesk"/>
                <a:cs typeface="HK Grotesk"/>
                <a:sym typeface="HK Grotesk"/>
              </a:rPr>
              <a:t>Lorem ipsum dolor sit amet, consectetur adipiscing elit. Nulla faucibus pretium nunc, ut accumsan leo tempus vel. Vivamus ultricies vitae felis eget ultricies. Donec commodo euismod sapien, quis sagittis leo blandit eget. Mauris dictum viverra congue. Vestibulum maximus luctus nunc eget facilisis. Nullam vestibulum pulvinar facilisis. Sed lacinia ipsum quis odio eleifend, eget luctus ligula bibendum. Etiam et elit nulla. Vivamus vehicula arcu quis erat imperdiet, sit amet mollis est efficitur. Suspendisse at arcu ac mauris tempor accumsan sed non nunc. </a:t>
            </a:r>
          </a:p>
        </p:txBody>
      </p:sp>
      <p:grpSp>
        <p:nvGrpSpPr>
          <p:cNvPr id="22" name="Group 22"/>
          <p:cNvGrpSpPr/>
          <p:nvPr/>
        </p:nvGrpSpPr>
        <p:grpSpPr>
          <a:xfrm rot="5400000">
            <a:off x="7003614" y="5001328"/>
            <a:ext cx="4195950" cy="294584"/>
            <a:chOff x="0" y="0"/>
            <a:chExt cx="391078" cy="27456"/>
          </a:xfrm>
        </p:grpSpPr>
        <p:sp>
          <p:nvSpPr>
            <p:cNvPr id="23" name="Freeform 23"/>
            <p:cNvSpPr/>
            <p:nvPr/>
          </p:nvSpPr>
          <p:spPr>
            <a:xfrm>
              <a:off x="0" y="0"/>
              <a:ext cx="391078" cy="27456"/>
            </a:xfrm>
            <a:custGeom>
              <a:avLst/>
              <a:gdLst/>
              <a:ahLst/>
              <a:cxnLst/>
              <a:rect l="l" t="t" r="r" b="b"/>
              <a:pathLst>
                <a:path w="391078" h="27456">
                  <a:moveTo>
                    <a:pt x="13728" y="0"/>
                  </a:moveTo>
                  <a:lnTo>
                    <a:pt x="377350" y="0"/>
                  </a:lnTo>
                  <a:cubicBezTo>
                    <a:pt x="380991" y="0"/>
                    <a:pt x="384483" y="1446"/>
                    <a:pt x="387058" y="4021"/>
                  </a:cubicBezTo>
                  <a:cubicBezTo>
                    <a:pt x="389632" y="6595"/>
                    <a:pt x="391078" y="10087"/>
                    <a:pt x="391078" y="13728"/>
                  </a:cubicBezTo>
                  <a:lnTo>
                    <a:pt x="391078" y="13728"/>
                  </a:lnTo>
                  <a:cubicBezTo>
                    <a:pt x="391078" y="21310"/>
                    <a:pt x="384932" y="27456"/>
                    <a:pt x="377350" y="27456"/>
                  </a:cubicBezTo>
                  <a:lnTo>
                    <a:pt x="13728" y="27456"/>
                  </a:lnTo>
                  <a:cubicBezTo>
                    <a:pt x="6146" y="27456"/>
                    <a:pt x="0" y="21310"/>
                    <a:pt x="0" y="13728"/>
                  </a:cubicBezTo>
                  <a:lnTo>
                    <a:pt x="0" y="13728"/>
                  </a:lnTo>
                  <a:cubicBezTo>
                    <a:pt x="0" y="6146"/>
                    <a:pt x="6146" y="0"/>
                    <a:pt x="13728" y="0"/>
                  </a:cubicBezTo>
                  <a:close/>
                </a:path>
              </a:pathLst>
            </a:custGeom>
            <a:gradFill rotWithShape="1">
              <a:gsLst>
                <a:gs pos="0">
                  <a:srgbClr val="1A3740">
                    <a:alpha val="30000"/>
                  </a:srgbClr>
                </a:gs>
                <a:gs pos="50000">
                  <a:srgbClr val="A0CDB7">
                    <a:alpha val="25000"/>
                  </a:srgbClr>
                </a:gs>
                <a:gs pos="100000">
                  <a:srgbClr val="1B3841">
                    <a:alpha val="30000"/>
                  </a:srgbClr>
                </a:gs>
              </a:gsLst>
              <a:lin ang="2700000"/>
            </a:gradFill>
            <a:ln w="19050" cap="rnd">
              <a:solidFill>
                <a:srgbClr val="FFFFFF"/>
              </a:solidFill>
              <a:prstDash val="solid"/>
              <a:round/>
            </a:ln>
          </p:spPr>
        </p:sp>
        <p:sp>
          <p:nvSpPr>
            <p:cNvPr id="24" name="TextBox 24"/>
            <p:cNvSpPr txBox="1"/>
            <p:nvPr/>
          </p:nvSpPr>
          <p:spPr>
            <a:xfrm>
              <a:off x="0" y="-38100"/>
              <a:ext cx="391078" cy="65556"/>
            </a:xfrm>
            <a:prstGeom prst="rect">
              <a:avLst/>
            </a:prstGeom>
          </p:spPr>
          <p:txBody>
            <a:bodyPr lIns="50800" tIns="50800" rIns="50800" bIns="50800" rtlCol="0" anchor="ctr"/>
            <a:lstStyle/>
            <a:p>
              <a:pPr marL="0" lvl="0" indent="0" algn="ctr">
                <a:lnSpc>
                  <a:spcPts val="2659"/>
                </a:lnSpc>
                <a:spcBef>
                  <a:spcPct val="0"/>
                </a:spcBef>
              </a:pPr>
              <a:endParaRPr/>
            </a:p>
          </p:txBody>
        </p:sp>
      </p:grpSp>
    </p:spTree>
    <p:extLst>
      <p:ext uri="{BB962C8B-B14F-4D97-AF65-F5344CB8AC3E}">
        <p14:creationId xmlns:p14="http://schemas.microsoft.com/office/powerpoint/2010/main" val="157280252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313" b="-9313"/>
            </a:stretch>
          </a:blipFill>
        </p:spPr>
      </p:sp>
      <p:sp>
        <p:nvSpPr>
          <p:cNvPr id="3" name="TextBox 3"/>
          <p:cNvSpPr txBox="1"/>
          <p:nvPr/>
        </p:nvSpPr>
        <p:spPr>
          <a:xfrm>
            <a:off x="9101588" y="1056697"/>
            <a:ext cx="8966995" cy="2076450"/>
          </a:xfrm>
          <a:prstGeom prst="rect">
            <a:avLst/>
          </a:prstGeom>
        </p:spPr>
        <p:txBody>
          <a:bodyPr lIns="0" tIns="0" rIns="0" bIns="0" rtlCol="0" anchor="t">
            <a:spAutoFit/>
          </a:bodyPr>
          <a:lstStyle/>
          <a:p>
            <a:pPr algn="l">
              <a:lnSpc>
                <a:spcPts val="14100"/>
              </a:lnSpc>
            </a:pPr>
            <a:r>
              <a:rPr lang="en-US" sz="15000">
                <a:solidFill>
                  <a:srgbClr val="FFFFFF"/>
                </a:solidFill>
                <a:latin typeface="Perandory Condensed"/>
                <a:ea typeface="Perandory Condensed"/>
                <a:cs typeface="Perandory Condensed"/>
                <a:sym typeface="Perandory Condensed"/>
              </a:rPr>
              <a:t>DATA &amp; RESULTS</a:t>
            </a:r>
          </a:p>
        </p:txBody>
      </p:sp>
      <p:grpSp>
        <p:nvGrpSpPr>
          <p:cNvPr id="4" name="Group 4"/>
          <p:cNvGrpSpPr/>
          <p:nvPr/>
        </p:nvGrpSpPr>
        <p:grpSpPr>
          <a:xfrm rot="5400000">
            <a:off x="543996" y="1513404"/>
            <a:ext cx="8229600" cy="7260192"/>
            <a:chOff x="0" y="0"/>
            <a:chExt cx="767030" cy="676677"/>
          </a:xfrm>
        </p:grpSpPr>
        <p:sp>
          <p:nvSpPr>
            <p:cNvPr id="5" name="Freeform 5"/>
            <p:cNvSpPr/>
            <p:nvPr/>
          </p:nvSpPr>
          <p:spPr>
            <a:xfrm>
              <a:off x="0" y="0"/>
              <a:ext cx="767030" cy="676677"/>
            </a:xfrm>
            <a:custGeom>
              <a:avLst/>
              <a:gdLst/>
              <a:ahLst/>
              <a:cxnLst/>
              <a:rect l="l" t="t" r="r" b="b"/>
              <a:pathLst>
                <a:path w="767030" h="676677">
                  <a:moveTo>
                    <a:pt x="49859" y="0"/>
                  </a:moveTo>
                  <a:lnTo>
                    <a:pt x="717171" y="0"/>
                  </a:lnTo>
                  <a:cubicBezTo>
                    <a:pt x="744707" y="0"/>
                    <a:pt x="767030" y="22323"/>
                    <a:pt x="767030" y="49859"/>
                  </a:cubicBezTo>
                  <a:lnTo>
                    <a:pt x="767030" y="626818"/>
                  </a:lnTo>
                  <a:cubicBezTo>
                    <a:pt x="767030" y="654355"/>
                    <a:pt x="744707" y="676677"/>
                    <a:pt x="717171" y="676677"/>
                  </a:cubicBezTo>
                  <a:lnTo>
                    <a:pt x="49859" y="676677"/>
                  </a:lnTo>
                  <a:cubicBezTo>
                    <a:pt x="22323" y="676677"/>
                    <a:pt x="0" y="654355"/>
                    <a:pt x="0" y="626818"/>
                  </a:cubicBezTo>
                  <a:lnTo>
                    <a:pt x="0" y="49859"/>
                  </a:lnTo>
                  <a:cubicBezTo>
                    <a:pt x="0" y="22323"/>
                    <a:pt x="22323" y="0"/>
                    <a:pt x="49859" y="0"/>
                  </a:cubicBezTo>
                  <a:close/>
                </a:path>
              </a:pathLst>
            </a:custGeom>
            <a:gradFill rotWithShape="1">
              <a:gsLst>
                <a:gs pos="0">
                  <a:srgbClr val="1A3740">
                    <a:alpha val="30000"/>
                  </a:srgbClr>
                </a:gs>
                <a:gs pos="50000">
                  <a:srgbClr val="A0CDB7">
                    <a:alpha val="25000"/>
                  </a:srgbClr>
                </a:gs>
                <a:gs pos="100000">
                  <a:srgbClr val="1B3841">
                    <a:alpha val="30000"/>
                  </a:srgbClr>
                </a:gs>
              </a:gsLst>
              <a:lin ang="2700000"/>
            </a:gradFill>
            <a:ln w="19050" cap="rnd">
              <a:solidFill>
                <a:srgbClr val="FFFFFF"/>
              </a:solidFill>
              <a:prstDash val="solid"/>
              <a:round/>
            </a:ln>
          </p:spPr>
        </p:sp>
        <p:sp>
          <p:nvSpPr>
            <p:cNvPr id="6" name="TextBox 6"/>
            <p:cNvSpPr txBox="1"/>
            <p:nvPr/>
          </p:nvSpPr>
          <p:spPr>
            <a:xfrm>
              <a:off x="0" y="-38100"/>
              <a:ext cx="767030" cy="714777"/>
            </a:xfrm>
            <a:prstGeom prst="rect">
              <a:avLst/>
            </a:prstGeom>
          </p:spPr>
          <p:txBody>
            <a:bodyPr lIns="50800" tIns="50800" rIns="50800" bIns="50800" rtlCol="0" anchor="ctr"/>
            <a:lstStyle/>
            <a:p>
              <a:pPr marL="0" lvl="0" indent="0" algn="ctr">
                <a:lnSpc>
                  <a:spcPts val="2659"/>
                </a:lnSpc>
                <a:spcBef>
                  <a:spcPct val="0"/>
                </a:spcBef>
              </a:pPr>
              <a:endParaRPr/>
            </a:p>
          </p:txBody>
        </p:sp>
      </p:grpSp>
      <p:sp>
        <p:nvSpPr>
          <p:cNvPr id="7" name="TextBox 7"/>
          <p:cNvSpPr txBox="1"/>
          <p:nvPr/>
        </p:nvSpPr>
        <p:spPr>
          <a:xfrm>
            <a:off x="9101588" y="3340692"/>
            <a:ext cx="8157712" cy="3115945"/>
          </a:xfrm>
          <a:prstGeom prst="rect">
            <a:avLst/>
          </a:prstGeom>
        </p:spPr>
        <p:txBody>
          <a:bodyPr lIns="0" tIns="0" rIns="0" bIns="0" rtlCol="0" anchor="t">
            <a:spAutoFit/>
          </a:bodyPr>
          <a:lstStyle/>
          <a:p>
            <a:pPr algn="l">
              <a:lnSpc>
                <a:spcPts val="3079"/>
              </a:lnSpc>
            </a:pPr>
            <a:r>
              <a:rPr lang="en-US" sz="2199" spc="-105">
                <a:solidFill>
                  <a:srgbClr val="FFFFFF"/>
                </a:solidFill>
                <a:latin typeface="HK Grotesk"/>
                <a:ea typeface="HK Grotesk"/>
                <a:cs typeface="HK Grotesk"/>
                <a:sym typeface="HK Grotesk"/>
              </a:rPr>
              <a:t>Lorem ipsum dolor sit amet, consectetur adipiscing elit. Nulla faucibus pretium nunc, ut accumsan leo tempus vel. Vivamus ultricies vitae felis eget ultricies. Donec commodo euismod sapien, quis sagittis leo blandit eget. Mauris dictum viverra congue. Vestibulum maximus luctus nunc eget facilisis. Nullam vestibulum pulvinar facilisis. Sed lacinia ipsum quis odio eleifend, eget luctus ligula bibendum. Etiam et elit nulla. Vivamus vehicula arcu quis erat imperdiet, sit amet mollis est efficitur. Suspendisse at arcu ac mauris tempor accumsan sed non nunc. </a:t>
            </a:r>
          </a:p>
        </p:txBody>
      </p:sp>
      <p:pic>
        <p:nvPicPr>
          <p:cNvPr id="8" name="Picture 8"/>
          <p:cNvPicPr>
            <a:picLocks noChangeAspect="1"/>
          </p:cNvPicPr>
          <p:nvPr/>
        </p:nvPicPr>
        <p:blipFill>
          <a:blip r:embed="rId3"/>
          <a:stretch>
            <a:fillRect/>
          </a:stretch>
        </p:blipFill>
        <p:spPr>
          <a:xfrm>
            <a:off x="844787" y="916444"/>
            <a:ext cx="7387777" cy="8454113"/>
          </a:xfrm>
          <a:prstGeom prst="rect">
            <a:avLst/>
          </a:prstGeom>
        </p:spPr>
      </p:pic>
      <p:grpSp>
        <p:nvGrpSpPr>
          <p:cNvPr id="9" name="Group 9"/>
          <p:cNvGrpSpPr/>
          <p:nvPr/>
        </p:nvGrpSpPr>
        <p:grpSpPr>
          <a:xfrm>
            <a:off x="9101588" y="7291254"/>
            <a:ext cx="10729249" cy="3680353"/>
            <a:chOff x="0" y="0"/>
            <a:chExt cx="1662241" cy="570183"/>
          </a:xfrm>
        </p:grpSpPr>
        <p:sp>
          <p:nvSpPr>
            <p:cNvPr id="10" name="Freeform 10"/>
            <p:cNvSpPr/>
            <p:nvPr/>
          </p:nvSpPr>
          <p:spPr>
            <a:xfrm>
              <a:off x="0" y="0"/>
              <a:ext cx="1662241" cy="570183"/>
            </a:xfrm>
            <a:custGeom>
              <a:avLst/>
              <a:gdLst/>
              <a:ahLst/>
              <a:cxnLst/>
              <a:rect l="l" t="t" r="r" b="b"/>
              <a:pathLst>
                <a:path w="1662241" h="570183">
                  <a:moveTo>
                    <a:pt x="52675" y="0"/>
                  </a:moveTo>
                  <a:lnTo>
                    <a:pt x="1609567" y="0"/>
                  </a:lnTo>
                  <a:cubicBezTo>
                    <a:pt x="1638658" y="0"/>
                    <a:pt x="1662241" y="23583"/>
                    <a:pt x="1662241" y="52675"/>
                  </a:cubicBezTo>
                  <a:lnTo>
                    <a:pt x="1662241" y="517508"/>
                  </a:lnTo>
                  <a:cubicBezTo>
                    <a:pt x="1662241" y="546600"/>
                    <a:pt x="1638658" y="570183"/>
                    <a:pt x="1609567" y="570183"/>
                  </a:cubicBezTo>
                  <a:lnTo>
                    <a:pt x="52675" y="570183"/>
                  </a:lnTo>
                  <a:cubicBezTo>
                    <a:pt x="23583" y="570183"/>
                    <a:pt x="0" y="546600"/>
                    <a:pt x="0" y="517508"/>
                  </a:cubicBezTo>
                  <a:lnTo>
                    <a:pt x="0" y="52675"/>
                  </a:lnTo>
                  <a:cubicBezTo>
                    <a:pt x="0" y="23583"/>
                    <a:pt x="23583" y="0"/>
                    <a:pt x="52675" y="0"/>
                  </a:cubicBezTo>
                  <a:close/>
                </a:path>
              </a:pathLst>
            </a:custGeom>
            <a:blipFill>
              <a:blip r:embed="rId4"/>
              <a:stretch>
                <a:fillRect t="-59322" b="-59322"/>
              </a:stretch>
            </a:blipFill>
            <a:ln w="19050" cap="rnd">
              <a:solidFill>
                <a:srgbClr val="353D27"/>
              </a:solidFill>
              <a:prstDash val="solid"/>
              <a:round/>
            </a:ln>
          </p:spPr>
        </p:sp>
      </p:grpSp>
      <p:grpSp>
        <p:nvGrpSpPr>
          <p:cNvPr id="11" name="Group 11"/>
          <p:cNvGrpSpPr/>
          <p:nvPr/>
        </p:nvGrpSpPr>
        <p:grpSpPr>
          <a:xfrm rot="5400000">
            <a:off x="13108943" y="4944223"/>
            <a:ext cx="1509188" cy="9523898"/>
            <a:chOff x="0" y="0"/>
            <a:chExt cx="397482" cy="2508352"/>
          </a:xfrm>
        </p:grpSpPr>
        <p:sp>
          <p:nvSpPr>
            <p:cNvPr id="12" name="Freeform 12"/>
            <p:cNvSpPr/>
            <p:nvPr/>
          </p:nvSpPr>
          <p:spPr>
            <a:xfrm>
              <a:off x="0" y="0"/>
              <a:ext cx="397482" cy="2508352"/>
            </a:xfrm>
            <a:custGeom>
              <a:avLst/>
              <a:gdLst/>
              <a:ahLst/>
              <a:cxnLst/>
              <a:rect l="l" t="t" r="r" b="b"/>
              <a:pathLst>
                <a:path w="397482" h="2508352">
                  <a:moveTo>
                    <a:pt x="0" y="0"/>
                  </a:moveTo>
                  <a:lnTo>
                    <a:pt x="397482" y="0"/>
                  </a:lnTo>
                  <a:lnTo>
                    <a:pt x="397482" y="2508352"/>
                  </a:lnTo>
                  <a:lnTo>
                    <a:pt x="0" y="2508352"/>
                  </a:lnTo>
                  <a:close/>
                </a:path>
              </a:pathLst>
            </a:custGeom>
            <a:gradFill rotWithShape="1">
              <a:gsLst>
                <a:gs pos="0">
                  <a:srgbClr val="102227">
                    <a:alpha val="0"/>
                  </a:srgbClr>
                </a:gs>
                <a:gs pos="50000">
                  <a:srgbClr val="5D6352">
                    <a:alpha val="49500"/>
                  </a:srgbClr>
                </a:gs>
                <a:gs pos="100000">
                  <a:srgbClr val="454D38">
                    <a:alpha val="100000"/>
                  </a:srgbClr>
                </a:gs>
              </a:gsLst>
              <a:lin ang="0"/>
            </a:gradFill>
          </p:spPr>
        </p:sp>
        <p:sp>
          <p:nvSpPr>
            <p:cNvPr id="13" name="TextBox 13"/>
            <p:cNvSpPr txBox="1"/>
            <p:nvPr/>
          </p:nvSpPr>
          <p:spPr>
            <a:xfrm>
              <a:off x="0" y="-38100"/>
              <a:ext cx="397482" cy="2546452"/>
            </a:xfrm>
            <a:prstGeom prst="rect">
              <a:avLst/>
            </a:prstGeom>
          </p:spPr>
          <p:txBody>
            <a:bodyPr lIns="50800" tIns="50800" rIns="50800" bIns="50800" rtlCol="0" anchor="ctr"/>
            <a:lstStyle/>
            <a:p>
              <a:pPr marL="0" lvl="0" indent="0" algn="ctr">
                <a:lnSpc>
                  <a:spcPts val="2659"/>
                </a:lnSpc>
                <a:spcBef>
                  <a:spcPct val="0"/>
                </a:spcBef>
              </a:pPr>
              <a:endParaRPr/>
            </a:p>
          </p:txBody>
        </p:sp>
      </p:grpSp>
    </p:spTree>
    <p:extLst>
      <p:ext uri="{BB962C8B-B14F-4D97-AF65-F5344CB8AC3E}">
        <p14:creationId xmlns:p14="http://schemas.microsoft.com/office/powerpoint/2010/main" val="424391290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313" b="-9313"/>
            </a:stretch>
          </a:blipFill>
        </p:spPr>
      </p:sp>
      <p:grpSp>
        <p:nvGrpSpPr>
          <p:cNvPr id="3" name="Group 3"/>
          <p:cNvGrpSpPr/>
          <p:nvPr/>
        </p:nvGrpSpPr>
        <p:grpSpPr>
          <a:xfrm rot="5400000">
            <a:off x="6120510" y="-820819"/>
            <a:ext cx="5962156" cy="17386098"/>
            <a:chOff x="0" y="0"/>
            <a:chExt cx="555696" cy="1620450"/>
          </a:xfrm>
        </p:grpSpPr>
        <p:sp>
          <p:nvSpPr>
            <p:cNvPr id="4" name="Freeform 4"/>
            <p:cNvSpPr/>
            <p:nvPr/>
          </p:nvSpPr>
          <p:spPr>
            <a:xfrm>
              <a:off x="0" y="0"/>
              <a:ext cx="555696" cy="1620450"/>
            </a:xfrm>
            <a:custGeom>
              <a:avLst/>
              <a:gdLst/>
              <a:ahLst/>
              <a:cxnLst/>
              <a:rect l="l" t="t" r="r" b="b"/>
              <a:pathLst>
                <a:path w="555696" h="1620450">
                  <a:moveTo>
                    <a:pt x="68821" y="0"/>
                  </a:moveTo>
                  <a:lnTo>
                    <a:pt x="486875" y="0"/>
                  </a:lnTo>
                  <a:cubicBezTo>
                    <a:pt x="524883" y="0"/>
                    <a:pt x="555696" y="30812"/>
                    <a:pt x="555696" y="68821"/>
                  </a:cubicBezTo>
                  <a:lnTo>
                    <a:pt x="555696" y="1551629"/>
                  </a:lnTo>
                  <a:cubicBezTo>
                    <a:pt x="555696" y="1569882"/>
                    <a:pt x="548445" y="1587387"/>
                    <a:pt x="535538" y="1600293"/>
                  </a:cubicBezTo>
                  <a:cubicBezTo>
                    <a:pt x="522632" y="1613200"/>
                    <a:pt x="505127" y="1620450"/>
                    <a:pt x="486875" y="1620450"/>
                  </a:cubicBezTo>
                  <a:lnTo>
                    <a:pt x="68821" y="1620450"/>
                  </a:lnTo>
                  <a:cubicBezTo>
                    <a:pt x="50569" y="1620450"/>
                    <a:pt x="33064" y="1613200"/>
                    <a:pt x="20157" y="1600293"/>
                  </a:cubicBezTo>
                  <a:cubicBezTo>
                    <a:pt x="7251" y="1587387"/>
                    <a:pt x="0" y="1569882"/>
                    <a:pt x="0" y="1551629"/>
                  </a:cubicBezTo>
                  <a:lnTo>
                    <a:pt x="0" y="68821"/>
                  </a:lnTo>
                  <a:cubicBezTo>
                    <a:pt x="0" y="50569"/>
                    <a:pt x="7251" y="33064"/>
                    <a:pt x="20157" y="20157"/>
                  </a:cubicBezTo>
                  <a:cubicBezTo>
                    <a:pt x="33064" y="7251"/>
                    <a:pt x="50569" y="0"/>
                    <a:pt x="68821" y="0"/>
                  </a:cubicBezTo>
                  <a:close/>
                </a:path>
              </a:pathLst>
            </a:custGeom>
            <a:ln w="19050" cap="rnd">
              <a:solidFill>
                <a:srgbClr val="353D27"/>
              </a:solidFill>
              <a:prstDash val="solid"/>
              <a:round/>
            </a:ln>
          </p:spPr>
        </p:sp>
        <p:sp>
          <p:nvSpPr>
            <p:cNvPr id="5" name="TextBox 5"/>
            <p:cNvSpPr txBox="1"/>
            <p:nvPr/>
          </p:nvSpPr>
          <p:spPr>
            <a:xfrm>
              <a:off x="0" y="-38100"/>
              <a:ext cx="555696" cy="1658550"/>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1001280" y="-454174"/>
            <a:ext cx="20252465" cy="2523352"/>
            <a:chOff x="0" y="0"/>
            <a:chExt cx="3137637" cy="390933"/>
          </a:xfrm>
        </p:grpSpPr>
        <p:sp>
          <p:nvSpPr>
            <p:cNvPr id="7" name="Freeform 7"/>
            <p:cNvSpPr/>
            <p:nvPr/>
          </p:nvSpPr>
          <p:spPr>
            <a:xfrm>
              <a:off x="0" y="0"/>
              <a:ext cx="3137637" cy="390933"/>
            </a:xfrm>
            <a:custGeom>
              <a:avLst/>
              <a:gdLst/>
              <a:ahLst/>
              <a:cxnLst/>
              <a:rect l="l" t="t" r="r" b="b"/>
              <a:pathLst>
                <a:path w="3137637" h="390933">
                  <a:moveTo>
                    <a:pt x="27906" y="0"/>
                  </a:moveTo>
                  <a:lnTo>
                    <a:pt x="3109731" y="0"/>
                  </a:lnTo>
                  <a:cubicBezTo>
                    <a:pt x="3117132" y="0"/>
                    <a:pt x="3124230" y="2940"/>
                    <a:pt x="3129463" y="8173"/>
                  </a:cubicBezTo>
                  <a:cubicBezTo>
                    <a:pt x="3134697" y="13407"/>
                    <a:pt x="3137637" y="20505"/>
                    <a:pt x="3137637" y="27906"/>
                  </a:cubicBezTo>
                  <a:lnTo>
                    <a:pt x="3137637" y="363027"/>
                  </a:lnTo>
                  <a:cubicBezTo>
                    <a:pt x="3137637" y="378439"/>
                    <a:pt x="3125143" y="390933"/>
                    <a:pt x="3109731" y="390933"/>
                  </a:cubicBezTo>
                  <a:lnTo>
                    <a:pt x="27906" y="390933"/>
                  </a:lnTo>
                  <a:cubicBezTo>
                    <a:pt x="20505" y="390933"/>
                    <a:pt x="13407" y="387993"/>
                    <a:pt x="8173" y="382760"/>
                  </a:cubicBezTo>
                  <a:cubicBezTo>
                    <a:pt x="2940" y="377526"/>
                    <a:pt x="0" y="370429"/>
                    <a:pt x="0" y="363027"/>
                  </a:cubicBezTo>
                  <a:lnTo>
                    <a:pt x="0" y="27906"/>
                  </a:lnTo>
                  <a:cubicBezTo>
                    <a:pt x="0" y="12494"/>
                    <a:pt x="12494" y="0"/>
                    <a:pt x="27906" y="0"/>
                  </a:cubicBezTo>
                  <a:close/>
                </a:path>
              </a:pathLst>
            </a:custGeom>
            <a:blipFill>
              <a:blip r:embed="rId3"/>
              <a:stretch>
                <a:fillRect l="-5770" t="-619189" r="-67362" b="-206606"/>
              </a:stretch>
            </a:blipFill>
            <a:ln w="19050" cap="rnd">
              <a:solidFill>
                <a:srgbClr val="1B3740"/>
              </a:solidFill>
              <a:prstDash val="solid"/>
              <a:round/>
            </a:ln>
          </p:spPr>
        </p:sp>
      </p:grpSp>
      <p:grpSp>
        <p:nvGrpSpPr>
          <p:cNvPr id="8" name="Group 8"/>
          <p:cNvGrpSpPr/>
          <p:nvPr/>
        </p:nvGrpSpPr>
        <p:grpSpPr>
          <a:xfrm rot="-5400000">
            <a:off x="8332472" y="-9060425"/>
            <a:ext cx="1623055" cy="19496827"/>
            <a:chOff x="0" y="0"/>
            <a:chExt cx="427471" cy="5134967"/>
          </a:xfrm>
        </p:grpSpPr>
        <p:sp>
          <p:nvSpPr>
            <p:cNvPr id="9" name="Freeform 9"/>
            <p:cNvSpPr/>
            <p:nvPr/>
          </p:nvSpPr>
          <p:spPr>
            <a:xfrm>
              <a:off x="0" y="0"/>
              <a:ext cx="427471" cy="5134967"/>
            </a:xfrm>
            <a:custGeom>
              <a:avLst/>
              <a:gdLst/>
              <a:ahLst/>
              <a:cxnLst/>
              <a:rect l="l" t="t" r="r" b="b"/>
              <a:pathLst>
                <a:path w="427471" h="5134967">
                  <a:moveTo>
                    <a:pt x="0" y="0"/>
                  </a:moveTo>
                  <a:lnTo>
                    <a:pt x="427471" y="0"/>
                  </a:lnTo>
                  <a:lnTo>
                    <a:pt x="427471" y="5134967"/>
                  </a:lnTo>
                  <a:lnTo>
                    <a:pt x="0" y="5134967"/>
                  </a:lnTo>
                  <a:close/>
                </a:path>
              </a:pathLst>
            </a:custGeom>
            <a:gradFill rotWithShape="1">
              <a:gsLst>
                <a:gs pos="0">
                  <a:srgbClr val="102227">
                    <a:alpha val="0"/>
                  </a:srgbClr>
                </a:gs>
                <a:gs pos="50000">
                  <a:srgbClr val="5D6352">
                    <a:alpha val="49500"/>
                  </a:srgbClr>
                </a:gs>
                <a:gs pos="100000">
                  <a:srgbClr val="454D38">
                    <a:alpha val="100000"/>
                  </a:srgbClr>
                </a:gs>
              </a:gsLst>
              <a:lin ang="0"/>
            </a:gradFill>
          </p:spPr>
        </p:sp>
        <p:sp>
          <p:nvSpPr>
            <p:cNvPr id="10" name="TextBox 10"/>
            <p:cNvSpPr txBox="1"/>
            <p:nvPr/>
          </p:nvSpPr>
          <p:spPr>
            <a:xfrm>
              <a:off x="0" y="-38100"/>
              <a:ext cx="427471" cy="5173067"/>
            </a:xfrm>
            <a:prstGeom prst="rect">
              <a:avLst/>
            </a:prstGeom>
          </p:spPr>
          <p:txBody>
            <a:bodyPr lIns="50800" tIns="50800" rIns="50800" bIns="50800" rtlCol="0" anchor="ctr"/>
            <a:lstStyle/>
            <a:p>
              <a:pPr marL="0" lvl="0" indent="0" algn="ctr">
                <a:lnSpc>
                  <a:spcPts val="2659"/>
                </a:lnSpc>
                <a:spcBef>
                  <a:spcPct val="0"/>
                </a:spcBef>
              </a:pPr>
              <a:endParaRPr/>
            </a:p>
          </p:txBody>
        </p:sp>
      </p:grpSp>
      <p:grpSp>
        <p:nvGrpSpPr>
          <p:cNvPr id="11" name="Group 11"/>
          <p:cNvGrpSpPr/>
          <p:nvPr/>
        </p:nvGrpSpPr>
        <p:grpSpPr>
          <a:xfrm rot="5400000">
            <a:off x="-852906" y="2658812"/>
            <a:ext cx="9039733" cy="5410355"/>
            <a:chOff x="0" y="0"/>
            <a:chExt cx="842537" cy="504266"/>
          </a:xfrm>
        </p:grpSpPr>
        <p:sp>
          <p:nvSpPr>
            <p:cNvPr id="12" name="Freeform 12"/>
            <p:cNvSpPr/>
            <p:nvPr/>
          </p:nvSpPr>
          <p:spPr>
            <a:xfrm>
              <a:off x="0" y="0"/>
              <a:ext cx="842537" cy="504266"/>
            </a:xfrm>
            <a:custGeom>
              <a:avLst/>
              <a:gdLst/>
              <a:ahLst/>
              <a:cxnLst/>
              <a:rect l="l" t="t" r="r" b="b"/>
              <a:pathLst>
                <a:path w="842537" h="504266">
                  <a:moveTo>
                    <a:pt x="73653" y="0"/>
                  </a:moveTo>
                  <a:lnTo>
                    <a:pt x="768884" y="0"/>
                  </a:lnTo>
                  <a:cubicBezTo>
                    <a:pt x="788418" y="0"/>
                    <a:pt x="807152" y="7760"/>
                    <a:pt x="820965" y="21573"/>
                  </a:cubicBezTo>
                  <a:cubicBezTo>
                    <a:pt x="834778" y="35385"/>
                    <a:pt x="842537" y="54119"/>
                    <a:pt x="842537" y="73653"/>
                  </a:cubicBezTo>
                  <a:lnTo>
                    <a:pt x="842537" y="430612"/>
                  </a:lnTo>
                  <a:cubicBezTo>
                    <a:pt x="842537" y="471290"/>
                    <a:pt x="809562" y="504266"/>
                    <a:pt x="768884" y="504266"/>
                  </a:cubicBezTo>
                  <a:lnTo>
                    <a:pt x="73653" y="504266"/>
                  </a:lnTo>
                  <a:cubicBezTo>
                    <a:pt x="32976" y="504266"/>
                    <a:pt x="0" y="471290"/>
                    <a:pt x="0" y="430612"/>
                  </a:cubicBezTo>
                  <a:lnTo>
                    <a:pt x="0" y="73653"/>
                  </a:lnTo>
                  <a:cubicBezTo>
                    <a:pt x="0" y="32976"/>
                    <a:pt x="32976" y="0"/>
                    <a:pt x="73653" y="0"/>
                  </a:cubicBezTo>
                  <a:close/>
                </a:path>
              </a:pathLst>
            </a:custGeom>
            <a:ln w="19050" cap="rnd">
              <a:solidFill>
                <a:srgbClr val="FFFFFF"/>
              </a:solidFill>
              <a:prstDash val="solid"/>
              <a:round/>
            </a:ln>
          </p:spPr>
        </p:sp>
        <p:sp>
          <p:nvSpPr>
            <p:cNvPr id="13" name="TextBox 13"/>
            <p:cNvSpPr txBox="1"/>
            <p:nvPr/>
          </p:nvSpPr>
          <p:spPr>
            <a:xfrm>
              <a:off x="0" y="-38100"/>
              <a:ext cx="842537" cy="542366"/>
            </a:xfrm>
            <a:prstGeom prst="rect">
              <a:avLst/>
            </a:prstGeom>
          </p:spPr>
          <p:txBody>
            <a:bodyPr lIns="50800" tIns="50800" rIns="50800" bIns="50800" rtlCol="0" anchor="ctr"/>
            <a:lstStyle/>
            <a:p>
              <a:pPr algn="ctr">
                <a:lnSpc>
                  <a:spcPts val="2659"/>
                </a:lnSpc>
                <a:spcBef>
                  <a:spcPct val="0"/>
                </a:spcBef>
              </a:pPr>
              <a:endParaRPr/>
            </a:p>
          </p:txBody>
        </p:sp>
      </p:grpSp>
      <p:grpSp>
        <p:nvGrpSpPr>
          <p:cNvPr id="14" name="Group 14"/>
          <p:cNvGrpSpPr/>
          <p:nvPr/>
        </p:nvGrpSpPr>
        <p:grpSpPr>
          <a:xfrm>
            <a:off x="1179264" y="1028700"/>
            <a:ext cx="4978730" cy="8631103"/>
            <a:chOff x="0" y="0"/>
            <a:chExt cx="771336" cy="1337184"/>
          </a:xfrm>
        </p:grpSpPr>
        <p:sp>
          <p:nvSpPr>
            <p:cNvPr id="15" name="Freeform 15"/>
            <p:cNvSpPr/>
            <p:nvPr/>
          </p:nvSpPr>
          <p:spPr>
            <a:xfrm>
              <a:off x="0" y="0"/>
              <a:ext cx="771336" cy="1337184"/>
            </a:xfrm>
            <a:custGeom>
              <a:avLst/>
              <a:gdLst/>
              <a:ahLst/>
              <a:cxnLst/>
              <a:rect l="l" t="t" r="r" b="b"/>
              <a:pathLst>
                <a:path w="771336" h="1337184">
                  <a:moveTo>
                    <a:pt x="113515" y="0"/>
                  </a:moveTo>
                  <a:lnTo>
                    <a:pt x="657821" y="0"/>
                  </a:lnTo>
                  <a:cubicBezTo>
                    <a:pt x="687927" y="0"/>
                    <a:pt x="716800" y="11960"/>
                    <a:pt x="738088" y="33248"/>
                  </a:cubicBezTo>
                  <a:cubicBezTo>
                    <a:pt x="759376" y="54536"/>
                    <a:pt x="771336" y="83409"/>
                    <a:pt x="771336" y="113515"/>
                  </a:cubicBezTo>
                  <a:lnTo>
                    <a:pt x="771336" y="1223669"/>
                  </a:lnTo>
                  <a:cubicBezTo>
                    <a:pt x="771336" y="1253775"/>
                    <a:pt x="759376" y="1282648"/>
                    <a:pt x="738088" y="1303936"/>
                  </a:cubicBezTo>
                  <a:cubicBezTo>
                    <a:pt x="716800" y="1325224"/>
                    <a:pt x="687927" y="1337184"/>
                    <a:pt x="657821" y="1337184"/>
                  </a:cubicBezTo>
                  <a:lnTo>
                    <a:pt x="113515" y="1337184"/>
                  </a:lnTo>
                  <a:cubicBezTo>
                    <a:pt x="83409" y="1337184"/>
                    <a:pt x="54536" y="1325224"/>
                    <a:pt x="33248" y="1303936"/>
                  </a:cubicBezTo>
                  <a:cubicBezTo>
                    <a:pt x="11960" y="1282648"/>
                    <a:pt x="0" y="1253775"/>
                    <a:pt x="0" y="1223669"/>
                  </a:cubicBezTo>
                  <a:lnTo>
                    <a:pt x="0" y="113515"/>
                  </a:lnTo>
                  <a:cubicBezTo>
                    <a:pt x="0" y="83409"/>
                    <a:pt x="11960" y="54536"/>
                    <a:pt x="33248" y="33248"/>
                  </a:cubicBezTo>
                  <a:cubicBezTo>
                    <a:pt x="54536" y="11960"/>
                    <a:pt x="83409" y="0"/>
                    <a:pt x="113515" y="0"/>
                  </a:cubicBezTo>
                  <a:close/>
                </a:path>
              </a:pathLst>
            </a:custGeom>
            <a:blipFill>
              <a:blip r:embed="rId4"/>
              <a:stretch>
                <a:fillRect l="-7750" r="-7750"/>
              </a:stretch>
            </a:blipFill>
            <a:ln w="19050" cap="rnd">
              <a:solidFill>
                <a:srgbClr val="353D27"/>
              </a:solidFill>
              <a:prstDash val="solid"/>
              <a:round/>
            </a:ln>
          </p:spPr>
        </p:sp>
      </p:grpSp>
      <p:grpSp>
        <p:nvGrpSpPr>
          <p:cNvPr id="16" name="Group 16"/>
          <p:cNvGrpSpPr/>
          <p:nvPr/>
        </p:nvGrpSpPr>
        <p:grpSpPr>
          <a:xfrm rot="5400000">
            <a:off x="11527995" y="4141833"/>
            <a:ext cx="1201806" cy="10260804"/>
            <a:chOff x="0" y="0"/>
            <a:chExt cx="112013" cy="956346"/>
          </a:xfrm>
        </p:grpSpPr>
        <p:sp>
          <p:nvSpPr>
            <p:cNvPr id="17" name="Freeform 17"/>
            <p:cNvSpPr/>
            <p:nvPr/>
          </p:nvSpPr>
          <p:spPr>
            <a:xfrm>
              <a:off x="0" y="0"/>
              <a:ext cx="112013" cy="956346"/>
            </a:xfrm>
            <a:custGeom>
              <a:avLst/>
              <a:gdLst/>
              <a:ahLst/>
              <a:cxnLst/>
              <a:rect l="l" t="t" r="r" b="b"/>
              <a:pathLst>
                <a:path w="112013" h="956346">
                  <a:moveTo>
                    <a:pt x="56006" y="0"/>
                  </a:moveTo>
                  <a:lnTo>
                    <a:pt x="56006" y="0"/>
                  </a:lnTo>
                  <a:cubicBezTo>
                    <a:pt x="86938" y="0"/>
                    <a:pt x="112013" y="25075"/>
                    <a:pt x="112013" y="56006"/>
                  </a:cubicBezTo>
                  <a:lnTo>
                    <a:pt x="112013" y="900339"/>
                  </a:lnTo>
                  <a:cubicBezTo>
                    <a:pt x="112013" y="931271"/>
                    <a:pt x="86938" y="956346"/>
                    <a:pt x="56006" y="956346"/>
                  </a:cubicBezTo>
                  <a:lnTo>
                    <a:pt x="56006" y="956346"/>
                  </a:lnTo>
                  <a:cubicBezTo>
                    <a:pt x="25075" y="956346"/>
                    <a:pt x="0" y="931271"/>
                    <a:pt x="0" y="900339"/>
                  </a:cubicBezTo>
                  <a:lnTo>
                    <a:pt x="0" y="56006"/>
                  </a:lnTo>
                  <a:cubicBezTo>
                    <a:pt x="0" y="25075"/>
                    <a:pt x="25075" y="0"/>
                    <a:pt x="56006" y="0"/>
                  </a:cubicBezTo>
                  <a:close/>
                </a:path>
              </a:pathLst>
            </a:custGeom>
            <a:gradFill rotWithShape="1">
              <a:gsLst>
                <a:gs pos="0">
                  <a:srgbClr val="1A3740">
                    <a:alpha val="30000"/>
                  </a:srgbClr>
                </a:gs>
                <a:gs pos="50000">
                  <a:srgbClr val="A0CDB7">
                    <a:alpha val="25000"/>
                  </a:srgbClr>
                </a:gs>
                <a:gs pos="100000">
                  <a:srgbClr val="1B3841">
                    <a:alpha val="30000"/>
                  </a:srgbClr>
                </a:gs>
              </a:gsLst>
              <a:lin ang="2700000"/>
            </a:gradFill>
            <a:ln w="19050" cap="rnd">
              <a:solidFill>
                <a:srgbClr val="FFFFFF"/>
              </a:solidFill>
              <a:prstDash val="solid"/>
              <a:round/>
            </a:ln>
          </p:spPr>
        </p:sp>
        <p:sp>
          <p:nvSpPr>
            <p:cNvPr id="18" name="TextBox 18"/>
            <p:cNvSpPr txBox="1"/>
            <p:nvPr/>
          </p:nvSpPr>
          <p:spPr>
            <a:xfrm>
              <a:off x="0" y="-38100"/>
              <a:ext cx="112013" cy="994446"/>
            </a:xfrm>
            <a:prstGeom prst="rect">
              <a:avLst/>
            </a:prstGeom>
          </p:spPr>
          <p:txBody>
            <a:bodyPr lIns="50800" tIns="50800" rIns="50800" bIns="50800" rtlCol="0" anchor="ctr"/>
            <a:lstStyle/>
            <a:p>
              <a:pPr marL="0" lvl="0" indent="0" algn="ctr">
                <a:lnSpc>
                  <a:spcPts val="2659"/>
                </a:lnSpc>
                <a:spcBef>
                  <a:spcPct val="0"/>
                </a:spcBef>
              </a:pPr>
              <a:endParaRPr/>
            </a:p>
          </p:txBody>
        </p:sp>
      </p:grpSp>
      <p:sp>
        <p:nvSpPr>
          <p:cNvPr id="19" name="TextBox 19"/>
          <p:cNvSpPr txBox="1"/>
          <p:nvPr/>
        </p:nvSpPr>
        <p:spPr>
          <a:xfrm>
            <a:off x="6998496" y="2814702"/>
            <a:ext cx="8788343" cy="2076450"/>
          </a:xfrm>
          <a:prstGeom prst="rect">
            <a:avLst/>
          </a:prstGeom>
        </p:spPr>
        <p:txBody>
          <a:bodyPr lIns="0" tIns="0" rIns="0" bIns="0" rtlCol="0" anchor="t">
            <a:spAutoFit/>
          </a:bodyPr>
          <a:lstStyle/>
          <a:p>
            <a:pPr algn="l">
              <a:lnSpc>
                <a:spcPts val="14100"/>
              </a:lnSpc>
            </a:pPr>
            <a:r>
              <a:rPr lang="en-US" sz="15000">
                <a:solidFill>
                  <a:srgbClr val="FFFFFF"/>
                </a:solidFill>
                <a:latin typeface="Perandory Condensed"/>
                <a:ea typeface="Perandory Condensed"/>
                <a:cs typeface="Perandory Condensed"/>
                <a:sym typeface="Perandory Condensed"/>
              </a:rPr>
              <a:t>DISCUSSION</a:t>
            </a:r>
          </a:p>
        </p:txBody>
      </p:sp>
      <p:sp>
        <p:nvSpPr>
          <p:cNvPr id="20" name="TextBox 20"/>
          <p:cNvSpPr txBox="1"/>
          <p:nvPr/>
        </p:nvSpPr>
        <p:spPr>
          <a:xfrm>
            <a:off x="6998496" y="5537335"/>
            <a:ext cx="10260804" cy="2334895"/>
          </a:xfrm>
          <a:prstGeom prst="rect">
            <a:avLst/>
          </a:prstGeom>
        </p:spPr>
        <p:txBody>
          <a:bodyPr lIns="0" tIns="0" rIns="0" bIns="0" rtlCol="0" anchor="t">
            <a:spAutoFit/>
          </a:bodyPr>
          <a:lstStyle/>
          <a:p>
            <a:pPr algn="l">
              <a:lnSpc>
                <a:spcPts val="3079"/>
              </a:lnSpc>
            </a:pPr>
            <a:r>
              <a:rPr lang="en-US" sz="2199" spc="-105">
                <a:solidFill>
                  <a:srgbClr val="FFFFFF"/>
                </a:solidFill>
                <a:latin typeface="HK Grotesk"/>
                <a:ea typeface="HK Grotesk"/>
                <a:cs typeface="HK Grotesk"/>
                <a:sym typeface="HK Grotesk"/>
              </a:rPr>
              <a:t>Lorem ipsum dolor sit amet, consectetur adipiscing elit. Nulla faucibus pretium nunc, ut accumsan leo tempus vel. Vivamus ultricies vitae felis eget ultricies. Donec commodo euismod sapien, quis sagittis leo blandit eget. Mauris dictum viverra congue. Vestibulum maximus luctus nunc eget facilisis. Nullam vestibulum pulvinar facilisis. Sed lacinia ipsum quis odio eleifend, eget luctus ligula bibendum. Etiam et elit nulla. Vivamus vehicula arcu quis erat imperdiet, sit amet mollis est efficitur. Suspendisse at arcu ac mauris tempor accumsan sed non nunc. </a:t>
            </a:r>
          </a:p>
        </p:txBody>
      </p:sp>
    </p:spTree>
    <p:extLst>
      <p:ext uri="{BB962C8B-B14F-4D97-AF65-F5344CB8AC3E}">
        <p14:creationId xmlns:p14="http://schemas.microsoft.com/office/powerpoint/2010/main" val="281868067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313" b="-9313"/>
            </a:stretch>
          </a:blipFill>
        </p:spPr>
      </p:sp>
      <p:grpSp>
        <p:nvGrpSpPr>
          <p:cNvPr id="3" name="Group 3"/>
          <p:cNvGrpSpPr/>
          <p:nvPr/>
        </p:nvGrpSpPr>
        <p:grpSpPr>
          <a:xfrm rot="5400000">
            <a:off x="13806608" y="3034806"/>
            <a:ext cx="927922" cy="5977463"/>
            <a:chOff x="0" y="0"/>
            <a:chExt cx="89742" cy="578100"/>
          </a:xfrm>
        </p:grpSpPr>
        <p:sp>
          <p:nvSpPr>
            <p:cNvPr id="4" name="Freeform 4"/>
            <p:cNvSpPr/>
            <p:nvPr/>
          </p:nvSpPr>
          <p:spPr>
            <a:xfrm>
              <a:off x="0" y="0"/>
              <a:ext cx="89742" cy="578100"/>
            </a:xfrm>
            <a:custGeom>
              <a:avLst/>
              <a:gdLst/>
              <a:ahLst/>
              <a:cxnLst/>
              <a:rect l="l" t="t" r="r" b="b"/>
              <a:pathLst>
                <a:path w="89742" h="578100">
                  <a:moveTo>
                    <a:pt x="44871" y="0"/>
                  </a:moveTo>
                  <a:lnTo>
                    <a:pt x="44871" y="0"/>
                  </a:lnTo>
                  <a:cubicBezTo>
                    <a:pt x="69653" y="0"/>
                    <a:pt x="89742" y="20090"/>
                    <a:pt x="89742" y="44871"/>
                  </a:cubicBezTo>
                  <a:lnTo>
                    <a:pt x="89742" y="533229"/>
                  </a:lnTo>
                  <a:cubicBezTo>
                    <a:pt x="89742" y="558010"/>
                    <a:pt x="69653" y="578100"/>
                    <a:pt x="44871" y="578100"/>
                  </a:cubicBezTo>
                  <a:lnTo>
                    <a:pt x="44871" y="578100"/>
                  </a:lnTo>
                  <a:cubicBezTo>
                    <a:pt x="20090" y="578100"/>
                    <a:pt x="0" y="558010"/>
                    <a:pt x="0" y="533229"/>
                  </a:cubicBezTo>
                  <a:lnTo>
                    <a:pt x="0" y="44871"/>
                  </a:lnTo>
                  <a:cubicBezTo>
                    <a:pt x="0" y="20090"/>
                    <a:pt x="20090" y="0"/>
                    <a:pt x="44871" y="0"/>
                  </a:cubicBezTo>
                  <a:close/>
                </a:path>
              </a:pathLst>
            </a:custGeom>
            <a:gradFill rotWithShape="1">
              <a:gsLst>
                <a:gs pos="0">
                  <a:srgbClr val="1A3740">
                    <a:alpha val="30000"/>
                  </a:srgbClr>
                </a:gs>
                <a:gs pos="50000">
                  <a:srgbClr val="A0CDB7">
                    <a:alpha val="25000"/>
                  </a:srgbClr>
                </a:gs>
                <a:gs pos="100000">
                  <a:srgbClr val="1B3841">
                    <a:alpha val="30000"/>
                  </a:srgbClr>
                </a:gs>
              </a:gsLst>
              <a:lin ang="2700000"/>
            </a:gradFill>
            <a:ln w="19050" cap="rnd">
              <a:solidFill>
                <a:srgbClr val="FFFFFF"/>
              </a:solidFill>
              <a:prstDash val="solid"/>
              <a:round/>
            </a:ln>
          </p:spPr>
        </p:sp>
        <p:sp>
          <p:nvSpPr>
            <p:cNvPr id="5" name="TextBox 5"/>
            <p:cNvSpPr txBox="1"/>
            <p:nvPr/>
          </p:nvSpPr>
          <p:spPr>
            <a:xfrm>
              <a:off x="0" y="-38100"/>
              <a:ext cx="89742" cy="616200"/>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rot="5400000">
            <a:off x="13806608" y="-1297199"/>
            <a:ext cx="927922" cy="5977463"/>
            <a:chOff x="0" y="0"/>
            <a:chExt cx="89742" cy="578100"/>
          </a:xfrm>
        </p:grpSpPr>
        <p:sp>
          <p:nvSpPr>
            <p:cNvPr id="7" name="Freeform 7"/>
            <p:cNvSpPr/>
            <p:nvPr/>
          </p:nvSpPr>
          <p:spPr>
            <a:xfrm>
              <a:off x="0" y="0"/>
              <a:ext cx="89742" cy="578100"/>
            </a:xfrm>
            <a:custGeom>
              <a:avLst/>
              <a:gdLst/>
              <a:ahLst/>
              <a:cxnLst/>
              <a:rect l="l" t="t" r="r" b="b"/>
              <a:pathLst>
                <a:path w="89742" h="578100">
                  <a:moveTo>
                    <a:pt x="44871" y="0"/>
                  </a:moveTo>
                  <a:lnTo>
                    <a:pt x="44871" y="0"/>
                  </a:lnTo>
                  <a:cubicBezTo>
                    <a:pt x="69653" y="0"/>
                    <a:pt x="89742" y="20090"/>
                    <a:pt x="89742" y="44871"/>
                  </a:cubicBezTo>
                  <a:lnTo>
                    <a:pt x="89742" y="533229"/>
                  </a:lnTo>
                  <a:cubicBezTo>
                    <a:pt x="89742" y="558010"/>
                    <a:pt x="69653" y="578100"/>
                    <a:pt x="44871" y="578100"/>
                  </a:cubicBezTo>
                  <a:lnTo>
                    <a:pt x="44871" y="578100"/>
                  </a:lnTo>
                  <a:cubicBezTo>
                    <a:pt x="20090" y="578100"/>
                    <a:pt x="0" y="558010"/>
                    <a:pt x="0" y="533229"/>
                  </a:cubicBezTo>
                  <a:lnTo>
                    <a:pt x="0" y="44871"/>
                  </a:lnTo>
                  <a:cubicBezTo>
                    <a:pt x="0" y="20090"/>
                    <a:pt x="20090" y="0"/>
                    <a:pt x="44871" y="0"/>
                  </a:cubicBezTo>
                  <a:close/>
                </a:path>
              </a:pathLst>
            </a:custGeom>
            <a:gradFill rotWithShape="1">
              <a:gsLst>
                <a:gs pos="0">
                  <a:srgbClr val="1A3740">
                    <a:alpha val="30000"/>
                  </a:srgbClr>
                </a:gs>
                <a:gs pos="50000">
                  <a:srgbClr val="A0CDB7">
                    <a:alpha val="25000"/>
                  </a:srgbClr>
                </a:gs>
                <a:gs pos="100000">
                  <a:srgbClr val="1B3841">
                    <a:alpha val="30000"/>
                  </a:srgbClr>
                </a:gs>
              </a:gsLst>
              <a:lin ang="2700000"/>
            </a:gradFill>
            <a:ln w="19050" cap="rnd">
              <a:solidFill>
                <a:srgbClr val="FFFFFF"/>
              </a:solidFill>
              <a:prstDash val="solid"/>
              <a:round/>
            </a:ln>
          </p:spPr>
        </p:sp>
        <p:sp>
          <p:nvSpPr>
            <p:cNvPr id="8" name="TextBox 8"/>
            <p:cNvSpPr txBox="1"/>
            <p:nvPr/>
          </p:nvSpPr>
          <p:spPr>
            <a:xfrm>
              <a:off x="0" y="-38100"/>
              <a:ext cx="89742" cy="616200"/>
            </a:xfrm>
            <a:prstGeom prst="rect">
              <a:avLst/>
            </a:prstGeom>
          </p:spPr>
          <p:txBody>
            <a:bodyPr lIns="50800" tIns="50800" rIns="50800" bIns="50800" rtlCol="0" anchor="ctr"/>
            <a:lstStyle/>
            <a:p>
              <a:pPr algn="ctr">
                <a:lnSpc>
                  <a:spcPts val="2659"/>
                </a:lnSpc>
                <a:spcBef>
                  <a:spcPct val="0"/>
                </a:spcBef>
              </a:pPr>
              <a:endParaRPr/>
            </a:p>
          </p:txBody>
        </p:sp>
      </p:grpSp>
      <p:grpSp>
        <p:nvGrpSpPr>
          <p:cNvPr id="9" name="Group 9"/>
          <p:cNvGrpSpPr/>
          <p:nvPr/>
        </p:nvGrpSpPr>
        <p:grpSpPr>
          <a:xfrm rot="5400000">
            <a:off x="503058" y="-498517"/>
            <a:ext cx="6015066" cy="14181582"/>
            <a:chOff x="0" y="0"/>
            <a:chExt cx="560627" cy="1321777"/>
          </a:xfrm>
        </p:grpSpPr>
        <p:sp>
          <p:nvSpPr>
            <p:cNvPr id="10" name="Freeform 10"/>
            <p:cNvSpPr/>
            <p:nvPr/>
          </p:nvSpPr>
          <p:spPr>
            <a:xfrm>
              <a:off x="0" y="0"/>
              <a:ext cx="560627" cy="1321777"/>
            </a:xfrm>
            <a:custGeom>
              <a:avLst/>
              <a:gdLst/>
              <a:ahLst/>
              <a:cxnLst/>
              <a:rect l="l" t="t" r="r" b="b"/>
              <a:pathLst>
                <a:path w="560627" h="1321777">
                  <a:moveTo>
                    <a:pt x="105541" y="0"/>
                  </a:moveTo>
                  <a:lnTo>
                    <a:pt x="455086" y="0"/>
                  </a:lnTo>
                  <a:cubicBezTo>
                    <a:pt x="513375" y="0"/>
                    <a:pt x="560627" y="47252"/>
                    <a:pt x="560627" y="105541"/>
                  </a:cubicBezTo>
                  <a:lnTo>
                    <a:pt x="560627" y="1216236"/>
                  </a:lnTo>
                  <a:cubicBezTo>
                    <a:pt x="560627" y="1244227"/>
                    <a:pt x="549508" y="1271072"/>
                    <a:pt x="529715" y="1290865"/>
                  </a:cubicBezTo>
                  <a:cubicBezTo>
                    <a:pt x="509922" y="1310658"/>
                    <a:pt x="483077" y="1321777"/>
                    <a:pt x="455086" y="1321777"/>
                  </a:cubicBezTo>
                  <a:lnTo>
                    <a:pt x="105541" y="1321777"/>
                  </a:lnTo>
                  <a:cubicBezTo>
                    <a:pt x="77550" y="1321777"/>
                    <a:pt x="50705" y="1310658"/>
                    <a:pt x="30912" y="1290865"/>
                  </a:cubicBezTo>
                  <a:cubicBezTo>
                    <a:pt x="11119" y="1271072"/>
                    <a:pt x="0" y="1244227"/>
                    <a:pt x="0" y="1216236"/>
                  </a:cubicBezTo>
                  <a:lnTo>
                    <a:pt x="0" y="105541"/>
                  </a:lnTo>
                  <a:cubicBezTo>
                    <a:pt x="0" y="77550"/>
                    <a:pt x="11119" y="50705"/>
                    <a:pt x="30912" y="30912"/>
                  </a:cubicBezTo>
                  <a:cubicBezTo>
                    <a:pt x="50705" y="11119"/>
                    <a:pt x="77550" y="0"/>
                    <a:pt x="105541" y="0"/>
                  </a:cubicBezTo>
                  <a:close/>
                </a:path>
              </a:pathLst>
            </a:custGeom>
            <a:ln w="9525" cap="rnd">
              <a:solidFill>
                <a:srgbClr val="FFFFFF"/>
              </a:solidFill>
              <a:prstDash val="solid"/>
              <a:round/>
            </a:ln>
          </p:spPr>
        </p:sp>
        <p:sp>
          <p:nvSpPr>
            <p:cNvPr id="11" name="TextBox 11"/>
            <p:cNvSpPr txBox="1"/>
            <p:nvPr/>
          </p:nvSpPr>
          <p:spPr>
            <a:xfrm>
              <a:off x="0" y="-38100"/>
              <a:ext cx="560627" cy="1359877"/>
            </a:xfrm>
            <a:prstGeom prst="rect">
              <a:avLst/>
            </a:prstGeom>
          </p:spPr>
          <p:txBody>
            <a:bodyPr lIns="50800" tIns="50800" rIns="50800" bIns="50800" rtlCol="0" anchor="ctr"/>
            <a:lstStyle/>
            <a:p>
              <a:pPr algn="ctr">
                <a:lnSpc>
                  <a:spcPts val="2659"/>
                </a:lnSpc>
                <a:spcBef>
                  <a:spcPct val="0"/>
                </a:spcBef>
              </a:pPr>
              <a:endParaRPr/>
            </a:p>
          </p:txBody>
        </p:sp>
      </p:grpSp>
      <p:grpSp>
        <p:nvGrpSpPr>
          <p:cNvPr id="12" name="Group 12"/>
          <p:cNvGrpSpPr/>
          <p:nvPr/>
        </p:nvGrpSpPr>
        <p:grpSpPr>
          <a:xfrm>
            <a:off x="4651096" y="3861721"/>
            <a:ext cx="5619389" cy="5461105"/>
            <a:chOff x="0" y="0"/>
            <a:chExt cx="870590" cy="846068"/>
          </a:xfrm>
        </p:grpSpPr>
        <p:sp>
          <p:nvSpPr>
            <p:cNvPr id="13" name="Freeform 13"/>
            <p:cNvSpPr/>
            <p:nvPr/>
          </p:nvSpPr>
          <p:spPr>
            <a:xfrm>
              <a:off x="0" y="0"/>
              <a:ext cx="870590" cy="846068"/>
            </a:xfrm>
            <a:custGeom>
              <a:avLst/>
              <a:gdLst/>
              <a:ahLst/>
              <a:cxnLst/>
              <a:rect l="l" t="t" r="r" b="b"/>
              <a:pathLst>
                <a:path w="870590" h="846068">
                  <a:moveTo>
                    <a:pt x="100573" y="0"/>
                  </a:moveTo>
                  <a:lnTo>
                    <a:pt x="770017" y="0"/>
                  </a:lnTo>
                  <a:cubicBezTo>
                    <a:pt x="796691" y="0"/>
                    <a:pt x="822272" y="10596"/>
                    <a:pt x="841133" y="29457"/>
                  </a:cubicBezTo>
                  <a:cubicBezTo>
                    <a:pt x="859994" y="48318"/>
                    <a:pt x="870590" y="73900"/>
                    <a:pt x="870590" y="100573"/>
                  </a:cubicBezTo>
                  <a:lnTo>
                    <a:pt x="870590" y="745495"/>
                  </a:lnTo>
                  <a:cubicBezTo>
                    <a:pt x="870590" y="801040"/>
                    <a:pt x="825562" y="846068"/>
                    <a:pt x="770017" y="846068"/>
                  </a:cubicBezTo>
                  <a:lnTo>
                    <a:pt x="100573" y="846068"/>
                  </a:lnTo>
                  <a:cubicBezTo>
                    <a:pt x="73900" y="846068"/>
                    <a:pt x="48318" y="835472"/>
                    <a:pt x="29457" y="816611"/>
                  </a:cubicBezTo>
                  <a:cubicBezTo>
                    <a:pt x="10596" y="797750"/>
                    <a:pt x="0" y="772169"/>
                    <a:pt x="0" y="745495"/>
                  </a:cubicBezTo>
                  <a:lnTo>
                    <a:pt x="0" y="100573"/>
                  </a:lnTo>
                  <a:cubicBezTo>
                    <a:pt x="0" y="73900"/>
                    <a:pt x="10596" y="48318"/>
                    <a:pt x="29457" y="29457"/>
                  </a:cubicBezTo>
                  <a:cubicBezTo>
                    <a:pt x="48318" y="10596"/>
                    <a:pt x="73900" y="0"/>
                    <a:pt x="100573" y="0"/>
                  </a:cubicBezTo>
                  <a:close/>
                </a:path>
              </a:pathLst>
            </a:custGeom>
            <a:blipFill>
              <a:blip r:embed="rId3"/>
              <a:stretch>
                <a:fillRect l="-22933" r="-22933"/>
              </a:stretch>
            </a:blipFill>
            <a:ln w="19050" cap="rnd">
              <a:solidFill>
                <a:srgbClr val="FFFFFF"/>
              </a:solidFill>
              <a:prstDash val="solid"/>
              <a:round/>
            </a:ln>
          </p:spPr>
        </p:sp>
      </p:grpSp>
      <p:grpSp>
        <p:nvGrpSpPr>
          <p:cNvPr id="14" name="Group 14"/>
          <p:cNvGrpSpPr/>
          <p:nvPr/>
        </p:nvGrpSpPr>
        <p:grpSpPr>
          <a:xfrm>
            <a:off x="-1512457" y="3861721"/>
            <a:ext cx="5761025" cy="5461105"/>
            <a:chOff x="0" y="0"/>
            <a:chExt cx="892533" cy="846068"/>
          </a:xfrm>
        </p:grpSpPr>
        <p:sp>
          <p:nvSpPr>
            <p:cNvPr id="15" name="Freeform 15"/>
            <p:cNvSpPr/>
            <p:nvPr/>
          </p:nvSpPr>
          <p:spPr>
            <a:xfrm>
              <a:off x="0" y="0"/>
              <a:ext cx="892534" cy="846068"/>
            </a:xfrm>
            <a:custGeom>
              <a:avLst/>
              <a:gdLst/>
              <a:ahLst/>
              <a:cxnLst/>
              <a:rect l="l" t="t" r="r" b="b"/>
              <a:pathLst>
                <a:path w="892534" h="846068">
                  <a:moveTo>
                    <a:pt x="98101" y="0"/>
                  </a:moveTo>
                  <a:lnTo>
                    <a:pt x="794433" y="0"/>
                  </a:lnTo>
                  <a:cubicBezTo>
                    <a:pt x="848612" y="0"/>
                    <a:pt x="892534" y="43921"/>
                    <a:pt x="892534" y="98101"/>
                  </a:cubicBezTo>
                  <a:lnTo>
                    <a:pt x="892534" y="747967"/>
                  </a:lnTo>
                  <a:cubicBezTo>
                    <a:pt x="892534" y="802147"/>
                    <a:pt x="848612" y="846068"/>
                    <a:pt x="794433" y="846068"/>
                  </a:cubicBezTo>
                  <a:lnTo>
                    <a:pt x="98101" y="846068"/>
                  </a:lnTo>
                  <a:cubicBezTo>
                    <a:pt x="43921" y="846068"/>
                    <a:pt x="0" y="802147"/>
                    <a:pt x="0" y="747967"/>
                  </a:cubicBezTo>
                  <a:lnTo>
                    <a:pt x="0" y="98101"/>
                  </a:lnTo>
                  <a:cubicBezTo>
                    <a:pt x="0" y="43921"/>
                    <a:pt x="43921" y="0"/>
                    <a:pt x="98101" y="0"/>
                  </a:cubicBezTo>
                  <a:close/>
                </a:path>
              </a:pathLst>
            </a:custGeom>
            <a:blipFill>
              <a:blip r:embed="rId4"/>
              <a:stretch>
                <a:fillRect r="-42279"/>
              </a:stretch>
            </a:blipFill>
            <a:ln w="19050" cap="rnd">
              <a:solidFill>
                <a:srgbClr val="FFFFFF"/>
              </a:solidFill>
              <a:prstDash val="solid"/>
              <a:round/>
            </a:ln>
          </p:spPr>
        </p:sp>
      </p:grpSp>
      <p:grpSp>
        <p:nvGrpSpPr>
          <p:cNvPr id="16" name="Group 16"/>
          <p:cNvGrpSpPr/>
          <p:nvPr/>
        </p:nvGrpSpPr>
        <p:grpSpPr>
          <a:xfrm rot="5400000">
            <a:off x="-1107542" y="-1290395"/>
            <a:ext cx="1529929" cy="6532395"/>
            <a:chOff x="0" y="0"/>
            <a:chExt cx="142595" cy="608844"/>
          </a:xfrm>
        </p:grpSpPr>
        <p:sp>
          <p:nvSpPr>
            <p:cNvPr id="17" name="Freeform 17"/>
            <p:cNvSpPr/>
            <p:nvPr/>
          </p:nvSpPr>
          <p:spPr>
            <a:xfrm>
              <a:off x="0" y="0"/>
              <a:ext cx="142595" cy="608844"/>
            </a:xfrm>
            <a:custGeom>
              <a:avLst/>
              <a:gdLst/>
              <a:ahLst/>
              <a:cxnLst/>
              <a:rect l="l" t="t" r="r" b="b"/>
              <a:pathLst>
                <a:path w="142595" h="608844">
                  <a:moveTo>
                    <a:pt x="71298" y="0"/>
                  </a:moveTo>
                  <a:lnTo>
                    <a:pt x="71298" y="0"/>
                  </a:lnTo>
                  <a:cubicBezTo>
                    <a:pt x="90207" y="0"/>
                    <a:pt x="108342" y="7512"/>
                    <a:pt x="121713" y="20883"/>
                  </a:cubicBezTo>
                  <a:cubicBezTo>
                    <a:pt x="135084" y="34253"/>
                    <a:pt x="142595" y="52388"/>
                    <a:pt x="142595" y="71298"/>
                  </a:cubicBezTo>
                  <a:lnTo>
                    <a:pt x="142595" y="537546"/>
                  </a:lnTo>
                  <a:cubicBezTo>
                    <a:pt x="142595" y="576923"/>
                    <a:pt x="110674" y="608844"/>
                    <a:pt x="71298" y="608844"/>
                  </a:cubicBezTo>
                  <a:lnTo>
                    <a:pt x="71298" y="608844"/>
                  </a:lnTo>
                  <a:cubicBezTo>
                    <a:pt x="31921" y="608844"/>
                    <a:pt x="0" y="576923"/>
                    <a:pt x="0" y="537546"/>
                  </a:cubicBezTo>
                  <a:lnTo>
                    <a:pt x="0" y="71298"/>
                  </a:lnTo>
                  <a:cubicBezTo>
                    <a:pt x="0" y="31921"/>
                    <a:pt x="31921" y="0"/>
                    <a:pt x="71298" y="0"/>
                  </a:cubicBezTo>
                  <a:close/>
                </a:path>
              </a:pathLst>
            </a:custGeom>
            <a:ln w="9525" cap="rnd">
              <a:solidFill>
                <a:srgbClr val="FFFFFF"/>
              </a:solidFill>
              <a:prstDash val="solid"/>
              <a:round/>
            </a:ln>
          </p:spPr>
        </p:sp>
        <p:sp>
          <p:nvSpPr>
            <p:cNvPr id="18" name="TextBox 18"/>
            <p:cNvSpPr txBox="1"/>
            <p:nvPr/>
          </p:nvSpPr>
          <p:spPr>
            <a:xfrm>
              <a:off x="0" y="-38100"/>
              <a:ext cx="142595" cy="646944"/>
            </a:xfrm>
            <a:prstGeom prst="rect">
              <a:avLst/>
            </a:prstGeom>
          </p:spPr>
          <p:txBody>
            <a:bodyPr lIns="50800" tIns="50800" rIns="50800" bIns="50800" rtlCol="0" anchor="ctr"/>
            <a:lstStyle/>
            <a:p>
              <a:pPr algn="ctr">
                <a:lnSpc>
                  <a:spcPts val="2659"/>
                </a:lnSpc>
                <a:spcBef>
                  <a:spcPct val="0"/>
                </a:spcBef>
              </a:pPr>
              <a:endParaRPr/>
            </a:p>
          </p:txBody>
        </p:sp>
      </p:grpSp>
      <p:grpSp>
        <p:nvGrpSpPr>
          <p:cNvPr id="19" name="Group 19"/>
          <p:cNvGrpSpPr/>
          <p:nvPr/>
        </p:nvGrpSpPr>
        <p:grpSpPr>
          <a:xfrm rot="-10800000">
            <a:off x="-122871" y="3861721"/>
            <a:ext cx="2496542" cy="5461105"/>
            <a:chOff x="0" y="0"/>
            <a:chExt cx="657526" cy="1438316"/>
          </a:xfrm>
        </p:grpSpPr>
        <p:sp>
          <p:nvSpPr>
            <p:cNvPr id="20" name="Freeform 20"/>
            <p:cNvSpPr/>
            <p:nvPr/>
          </p:nvSpPr>
          <p:spPr>
            <a:xfrm>
              <a:off x="0" y="0"/>
              <a:ext cx="657526" cy="1438316"/>
            </a:xfrm>
            <a:custGeom>
              <a:avLst/>
              <a:gdLst/>
              <a:ahLst/>
              <a:cxnLst/>
              <a:rect l="l" t="t" r="r" b="b"/>
              <a:pathLst>
                <a:path w="657526" h="1438316">
                  <a:moveTo>
                    <a:pt x="0" y="0"/>
                  </a:moveTo>
                  <a:lnTo>
                    <a:pt x="657526" y="0"/>
                  </a:lnTo>
                  <a:lnTo>
                    <a:pt x="657526" y="1438316"/>
                  </a:lnTo>
                  <a:lnTo>
                    <a:pt x="0" y="1438316"/>
                  </a:lnTo>
                  <a:close/>
                </a:path>
              </a:pathLst>
            </a:custGeom>
            <a:gradFill rotWithShape="1">
              <a:gsLst>
                <a:gs pos="0">
                  <a:srgbClr val="102227">
                    <a:alpha val="0"/>
                  </a:srgbClr>
                </a:gs>
                <a:gs pos="50000">
                  <a:srgbClr val="1C3741">
                    <a:alpha val="50000"/>
                  </a:srgbClr>
                </a:gs>
                <a:gs pos="100000">
                  <a:srgbClr val="0D272E">
                    <a:alpha val="100000"/>
                  </a:srgbClr>
                </a:gs>
              </a:gsLst>
              <a:lin ang="0"/>
            </a:gradFill>
          </p:spPr>
        </p:sp>
        <p:sp>
          <p:nvSpPr>
            <p:cNvPr id="21" name="TextBox 21"/>
            <p:cNvSpPr txBox="1"/>
            <p:nvPr/>
          </p:nvSpPr>
          <p:spPr>
            <a:xfrm>
              <a:off x="0" y="-38100"/>
              <a:ext cx="657526" cy="1476416"/>
            </a:xfrm>
            <a:prstGeom prst="rect">
              <a:avLst/>
            </a:prstGeom>
          </p:spPr>
          <p:txBody>
            <a:bodyPr lIns="50800" tIns="50800" rIns="50800" bIns="50800" rtlCol="0" anchor="ctr"/>
            <a:lstStyle/>
            <a:p>
              <a:pPr algn="ctr">
                <a:lnSpc>
                  <a:spcPts val="2659"/>
                </a:lnSpc>
              </a:pPr>
              <a:endParaRPr/>
            </a:p>
          </p:txBody>
        </p:sp>
      </p:grpSp>
      <p:sp>
        <p:nvSpPr>
          <p:cNvPr id="22" name="TextBox 22"/>
          <p:cNvSpPr txBox="1"/>
          <p:nvPr/>
        </p:nvSpPr>
        <p:spPr>
          <a:xfrm>
            <a:off x="11612623" y="5798523"/>
            <a:ext cx="4912834" cy="688975"/>
          </a:xfrm>
          <a:prstGeom prst="rect">
            <a:avLst/>
          </a:prstGeom>
        </p:spPr>
        <p:txBody>
          <a:bodyPr lIns="0" tIns="0" rIns="0" bIns="0" rtlCol="0" anchor="t">
            <a:spAutoFit/>
          </a:bodyPr>
          <a:lstStyle/>
          <a:p>
            <a:pPr algn="l">
              <a:lnSpc>
                <a:spcPts val="4700"/>
              </a:lnSpc>
            </a:pPr>
            <a:r>
              <a:rPr lang="en-US" sz="5000">
                <a:solidFill>
                  <a:srgbClr val="FFFFFF"/>
                </a:solidFill>
                <a:latin typeface="Perandory Condensed"/>
                <a:ea typeface="Perandory Condensed"/>
                <a:cs typeface="Perandory Condensed"/>
                <a:sym typeface="Perandory Condensed"/>
              </a:rPr>
              <a:t>CONCLUSION 02</a:t>
            </a:r>
          </a:p>
        </p:txBody>
      </p:sp>
      <p:sp>
        <p:nvSpPr>
          <p:cNvPr id="23" name="TextBox 23"/>
          <p:cNvSpPr txBox="1"/>
          <p:nvPr/>
        </p:nvSpPr>
        <p:spPr>
          <a:xfrm>
            <a:off x="11612623" y="1466519"/>
            <a:ext cx="4912834" cy="688975"/>
          </a:xfrm>
          <a:prstGeom prst="rect">
            <a:avLst/>
          </a:prstGeom>
        </p:spPr>
        <p:txBody>
          <a:bodyPr lIns="0" tIns="0" rIns="0" bIns="0" rtlCol="0" anchor="t">
            <a:spAutoFit/>
          </a:bodyPr>
          <a:lstStyle/>
          <a:p>
            <a:pPr algn="l">
              <a:lnSpc>
                <a:spcPts val="4700"/>
              </a:lnSpc>
            </a:pPr>
            <a:r>
              <a:rPr lang="en-US" sz="5000">
                <a:solidFill>
                  <a:srgbClr val="FFFFFF"/>
                </a:solidFill>
                <a:latin typeface="Perandory Condensed"/>
                <a:ea typeface="Perandory Condensed"/>
                <a:cs typeface="Perandory Condensed"/>
                <a:sym typeface="Perandory Condensed"/>
              </a:rPr>
              <a:t>CONCLUSION 01</a:t>
            </a:r>
          </a:p>
        </p:txBody>
      </p:sp>
      <p:sp>
        <p:nvSpPr>
          <p:cNvPr id="24" name="TextBox 24"/>
          <p:cNvSpPr txBox="1"/>
          <p:nvPr/>
        </p:nvSpPr>
        <p:spPr>
          <a:xfrm>
            <a:off x="3427490" y="1238250"/>
            <a:ext cx="8529608" cy="2076450"/>
          </a:xfrm>
          <a:prstGeom prst="rect">
            <a:avLst/>
          </a:prstGeom>
        </p:spPr>
        <p:txBody>
          <a:bodyPr lIns="0" tIns="0" rIns="0" bIns="0" rtlCol="0" anchor="t">
            <a:spAutoFit/>
          </a:bodyPr>
          <a:lstStyle/>
          <a:p>
            <a:pPr algn="l">
              <a:lnSpc>
                <a:spcPts val="14100"/>
              </a:lnSpc>
            </a:pPr>
            <a:r>
              <a:rPr lang="en-US" sz="15000">
                <a:solidFill>
                  <a:srgbClr val="FFFFFF"/>
                </a:solidFill>
                <a:latin typeface="Perandory Condensed"/>
                <a:ea typeface="Perandory Condensed"/>
                <a:cs typeface="Perandory Condensed"/>
                <a:sym typeface="Perandory Condensed"/>
              </a:rPr>
              <a:t>CONCLUSION</a:t>
            </a:r>
          </a:p>
        </p:txBody>
      </p:sp>
      <p:sp>
        <p:nvSpPr>
          <p:cNvPr id="25" name="TextBox 25"/>
          <p:cNvSpPr txBox="1"/>
          <p:nvPr/>
        </p:nvSpPr>
        <p:spPr>
          <a:xfrm>
            <a:off x="11478634" y="6735963"/>
            <a:ext cx="5780666" cy="2323465"/>
          </a:xfrm>
          <a:prstGeom prst="rect">
            <a:avLst/>
          </a:prstGeom>
        </p:spPr>
        <p:txBody>
          <a:bodyPr lIns="0" tIns="0" rIns="0" bIns="0" rtlCol="0" anchor="t">
            <a:spAutoFit/>
          </a:bodyPr>
          <a:lstStyle/>
          <a:p>
            <a:pPr algn="l">
              <a:lnSpc>
                <a:spcPts val="2660"/>
              </a:lnSpc>
            </a:pPr>
            <a:r>
              <a:rPr lang="en-US" sz="1900" spc="-91">
                <a:solidFill>
                  <a:srgbClr val="FFFFFF"/>
                </a:solidFill>
                <a:latin typeface="HK Grotesk"/>
                <a:ea typeface="HK Grotesk"/>
                <a:cs typeface="HK Grotesk"/>
                <a:sym typeface="HK Grotesk"/>
              </a:rPr>
              <a:t>Lorem ipsum dolor sit amet, consectetur adipiscing elit. Nulla faucibus pretium nunc, ut accumsan leo tempus vel. Vivamus ultricies vitae felis eget ultricies. Donec commodo euismod sapien, quis sagittis leo blandit eget. Mauris dictum viverra congue. Vestibulum maximus luctus nunc eget facilisis. Nullam vestibulum pulvinar facilisis. Sed lacinia ipsum quis odio eleifend, eget luctus ligula bibendum.</a:t>
            </a:r>
          </a:p>
        </p:txBody>
      </p:sp>
      <p:sp>
        <p:nvSpPr>
          <p:cNvPr id="26" name="TextBox 26"/>
          <p:cNvSpPr txBox="1"/>
          <p:nvPr/>
        </p:nvSpPr>
        <p:spPr>
          <a:xfrm>
            <a:off x="11478634" y="2403958"/>
            <a:ext cx="5780666" cy="2323465"/>
          </a:xfrm>
          <a:prstGeom prst="rect">
            <a:avLst/>
          </a:prstGeom>
        </p:spPr>
        <p:txBody>
          <a:bodyPr lIns="0" tIns="0" rIns="0" bIns="0" rtlCol="0" anchor="t">
            <a:spAutoFit/>
          </a:bodyPr>
          <a:lstStyle/>
          <a:p>
            <a:pPr algn="l">
              <a:lnSpc>
                <a:spcPts val="2660"/>
              </a:lnSpc>
            </a:pPr>
            <a:r>
              <a:rPr lang="en-US" sz="1900" spc="-91">
                <a:solidFill>
                  <a:srgbClr val="FFFFFF"/>
                </a:solidFill>
                <a:latin typeface="HK Grotesk"/>
                <a:ea typeface="HK Grotesk"/>
                <a:cs typeface="HK Grotesk"/>
                <a:sym typeface="HK Grotesk"/>
              </a:rPr>
              <a:t>Lorem ipsum dolor sit amet, consectetur adipiscing elit. Nulla faucibus pretium nunc, ut accumsan leo tempus vel. Vivamus ultricies vitae felis eget ultricies. Donec commodo euismod sapien, quis sagittis leo blandit eget. Mauris dictum viverra congue. Vestibulum maximus luctus nunc eget facilisis. Nullam vestibulum pulvinar facilisis. Sed lacinia ipsum quis odio eleifend, eget luctus ligula bibendum.</a:t>
            </a:r>
          </a:p>
        </p:txBody>
      </p:sp>
    </p:spTree>
    <p:extLst>
      <p:ext uri="{BB962C8B-B14F-4D97-AF65-F5344CB8AC3E}">
        <p14:creationId xmlns:p14="http://schemas.microsoft.com/office/powerpoint/2010/main" val="4163015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313" b="-9313"/>
            </a:stretch>
          </a:blipFill>
        </p:spPr>
      </p:sp>
      <p:grpSp>
        <p:nvGrpSpPr>
          <p:cNvPr id="3" name="Group 3"/>
          <p:cNvGrpSpPr/>
          <p:nvPr/>
        </p:nvGrpSpPr>
        <p:grpSpPr>
          <a:xfrm>
            <a:off x="11155099" y="-829498"/>
            <a:ext cx="4427528" cy="12046973"/>
            <a:chOff x="0" y="0"/>
            <a:chExt cx="685940" cy="1866391"/>
          </a:xfrm>
        </p:grpSpPr>
        <p:sp>
          <p:nvSpPr>
            <p:cNvPr id="4" name="Freeform 4"/>
            <p:cNvSpPr/>
            <p:nvPr/>
          </p:nvSpPr>
          <p:spPr>
            <a:xfrm>
              <a:off x="0" y="0"/>
              <a:ext cx="685940" cy="1866391"/>
            </a:xfrm>
            <a:custGeom>
              <a:avLst/>
              <a:gdLst/>
              <a:ahLst/>
              <a:cxnLst/>
              <a:rect l="l" t="t" r="r" b="b"/>
              <a:pathLst>
                <a:path w="685940" h="1866391">
                  <a:moveTo>
                    <a:pt x="127647" y="0"/>
                  </a:moveTo>
                  <a:lnTo>
                    <a:pt x="558293" y="0"/>
                  </a:lnTo>
                  <a:cubicBezTo>
                    <a:pt x="592147" y="0"/>
                    <a:pt x="624615" y="13448"/>
                    <a:pt x="648553" y="37387"/>
                  </a:cubicBezTo>
                  <a:cubicBezTo>
                    <a:pt x="672492" y="61325"/>
                    <a:pt x="685940" y="93793"/>
                    <a:pt x="685940" y="127647"/>
                  </a:cubicBezTo>
                  <a:lnTo>
                    <a:pt x="685940" y="1738744"/>
                  </a:lnTo>
                  <a:cubicBezTo>
                    <a:pt x="685940" y="1772598"/>
                    <a:pt x="672492" y="1805066"/>
                    <a:pt x="648553" y="1829004"/>
                  </a:cubicBezTo>
                  <a:cubicBezTo>
                    <a:pt x="624615" y="1852943"/>
                    <a:pt x="592147" y="1866391"/>
                    <a:pt x="558293" y="1866391"/>
                  </a:cubicBezTo>
                  <a:lnTo>
                    <a:pt x="127647" y="1866391"/>
                  </a:lnTo>
                  <a:cubicBezTo>
                    <a:pt x="93793" y="1866391"/>
                    <a:pt x="61325" y="1852943"/>
                    <a:pt x="37387" y="1829004"/>
                  </a:cubicBezTo>
                  <a:cubicBezTo>
                    <a:pt x="13448" y="1805066"/>
                    <a:pt x="0" y="1772598"/>
                    <a:pt x="0" y="1738744"/>
                  </a:cubicBezTo>
                  <a:lnTo>
                    <a:pt x="0" y="127647"/>
                  </a:lnTo>
                  <a:cubicBezTo>
                    <a:pt x="0" y="93793"/>
                    <a:pt x="13448" y="61325"/>
                    <a:pt x="37387" y="37387"/>
                  </a:cubicBezTo>
                  <a:cubicBezTo>
                    <a:pt x="61325" y="13448"/>
                    <a:pt x="93793" y="0"/>
                    <a:pt x="127647" y="0"/>
                  </a:cubicBezTo>
                  <a:close/>
                </a:path>
              </a:pathLst>
            </a:custGeom>
            <a:blipFill>
              <a:blip r:embed="rId3">
                <a:alphaModFix amt="55000"/>
              </a:blip>
              <a:stretch>
                <a:fillRect l="-26433" r="-26433"/>
              </a:stretch>
            </a:blipFill>
            <a:ln w="19050" cap="rnd">
              <a:solidFill>
                <a:srgbClr val="1B3740">
                  <a:alpha val="54902"/>
                </a:srgbClr>
              </a:solidFill>
              <a:prstDash val="solid"/>
              <a:round/>
            </a:ln>
          </p:spPr>
        </p:sp>
      </p:grpSp>
      <p:grpSp>
        <p:nvGrpSpPr>
          <p:cNvPr id="5" name="Group 5"/>
          <p:cNvGrpSpPr/>
          <p:nvPr/>
        </p:nvGrpSpPr>
        <p:grpSpPr>
          <a:xfrm>
            <a:off x="12395518" y="-100270"/>
            <a:ext cx="3196634" cy="10387270"/>
            <a:chOff x="0" y="0"/>
            <a:chExt cx="841912" cy="2735742"/>
          </a:xfrm>
        </p:grpSpPr>
        <p:sp>
          <p:nvSpPr>
            <p:cNvPr id="6" name="Freeform 6"/>
            <p:cNvSpPr/>
            <p:nvPr/>
          </p:nvSpPr>
          <p:spPr>
            <a:xfrm>
              <a:off x="0" y="0"/>
              <a:ext cx="841912" cy="2735742"/>
            </a:xfrm>
            <a:custGeom>
              <a:avLst/>
              <a:gdLst/>
              <a:ahLst/>
              <a:cxnLst/>
              <a:rect l="l" t="t" r="r" b="b"/>
              <a:pathLst>
                <a:path w="841912" h="2735742">
                  <a:moveTo>
                    <a:pt x="0" y="0"/>
                  </a:moveTo>
                  <a:lnTo>
                    <a:pt x="841912" y="0"/>
                  </a:lnTo>
                  <a:lnTo>
                    <a:pt x="841912" y="2735742"/>
                  </a:lnTo>
                  <a:lnTo>
                    <a:pt x="0" y="2735742"/>
                  </a:lnTo>
                  <a:close/>
                </a:path>
              </a:pathLst>
            </a:custGeom>
            <a:gradFill rotWithShape="1">
              <a:gsLst>
                <a:gs pos="0">
                  <a:srgbClr val="102227">
                    <a:alpha val="0"/>
                  </a:srgbClr>
                </a:gs>
                <a:gs pos="50000">
                  <a:srgbClr val="1C3741">
                    <a:alpha val="50000"/>
                  </a:srgbClr>
                </a:gs>
                <a:gs pos="100000">
                  <a:srgbClr val="0D272E">
                    <a:alpha val="100000"/>
                  </a:srgbClr>
                </a:gs>
              </a:gsLst>
              <a:lin ang="0"/>
            </a:gradFill>
          </p:spPr>
        </p:sp>
        <p:sp>
          <p:nvSpPr>
            <p:cNvPr id="7" name="TextBox 7"/>
            <p:cNvSpPr txBox="1"/>
            <p:nvPr/>
          </p:nvSpPr>
          <p:spPr>
            <a:xfrm>
              <a:off x="0" y="-38100"/>
              <a:ext cx="841912" cy="2773842"/>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rot="5400000">
            <a:off x="13007035" y="381238"/>
            <a:ext cx="6751521" cy="6932469"/>
            <a:chOff x="0" y="0"/>
            <a:chExt cx="629267" cy="646132"/>
          </a:xfrm>
        </p:grpSpPr>
        <p:sp>
          <p:nvSpPr>
            <p:cNvPr id="9" name="Freeform 9"/>
            <p:cNvSpPr/>
            <p:nvPr/>
          </p:nvSpPr>
          <p:spPr>
            <a:xfrm>
              <a:off x="0" y="0"/>
              <a:ext cx="629267" cy="646132"/>
            </a:xfrm>
            <a:custGeom>
              <a:avLst/>
              <a:gdLst/>
              <a:ahLst/>
              <a:cxnLst/>
              <a:rect l="l" t="t" r="r" b="b"/>
              <a:pathLst>
                <a:path w="629267" h="646132">
                  <a:moveTo>
                    <a:pt x="98616" y="0"/>
                  </a:moveTo>
                  <a:lnTo>
                    <a:pt x="530652" y="0"/>
                  </a:lnTo>
                  <a:cubicBezTo>
                    <a:pt x="585116" y="0"/>
                    <a:pt x="629267" y="44152"/>
                    <a:pt x="629267" y="98616"/>
                  </a:cubicBezTo>
                  <a:lnTo>
                    <a:pt x="629267" y="547517"/>
                  </a:lnTo>
                  <a:cubicBezTo>
                    <a:pt x="629267" y="601981"/>
                    <a:pt x="585116" y="646132"/>
                    <a:pt x="530652" y="646132"/>
                  </a:cubicBezTo>
                  <a:lnTo>
                    <a:pt x="98616" y="646132"/>
                  </a:lnTo>
                  <a:cubicBezTo>
                    <a:pt x="44152" y="646132"/>
                    <a:pt x="0" y="601981"/>
                    <a:pt x="0" y="547517"/>
                  </a:cubicBezTo>
                  <a:lnTo>
                    <a:pt x="0" y="98616"/>
                  </a:lnTo>
                  <a:cubicBezTo>
                    <a:pt x="0" y="44152"/>
                    <a:pt x="44152" y="0"/>
                    <a:pt x="98616" y="0"/>
                  </a:cubicBezTo>
                  <a:close/>
                </a:path>
              </a:pathLst>
            </a:custGeom>
            <a:ln w="19050" cap="rnd">
              <a:solidFill>
                <a:srgbClr val="FFFFFF"/>
              </a:solidFill>
              <a:prstDash val="solid"/>
              <a:round/>
            </a:ln>
          </p:spPr>
        </p:sp>
        <p:sp>
          <p:nvSpPr>
            <p:cNvPr id="10" name="TextBox 10"/>
            <p:cNvSpPr txBox="1"/>
            <p:nvPr/>
          </p:nvSpPr>
          <p:spPr>
            <a:xfrm>
              <a:off x="0" y="-38100"/>
              <a:ext cx="629267" cy="684232"/>
            </a:xfrm>
            <a:prstGeom prst="rect">
              <a:avLst/>
            </a:prstGeom>
          </p:spPr>
          <p:txBody>
            <a:bodyPr lIns="50800" tIns="50800" rIns="50800" bIns="50800" rtlCol="0" anchor="ctr"/>
            <a:lstStyle/>
            <a:p>
              <a:pPr algn="ctr">
                <a:lnSpc>
                  <a:spcPts val="2659"/>
                </a:lnSpc>
                <a:spcBef>
                  <a:spcPct val="0"/>
                </a:spcBef>
              </a:pPr>
              <a:endParaRPr/>
            </a:p>
          </p:txBody>
        </p:sp>
      </p:grpSp>
      <p:grpSp>
        <p:nvGrpSpPr>
          <p:cNvPr id="11" name="Group 11"/>
          <p:cNvGrpSpPr/>
          <p:nvPr/>
        </p:nvGrpSpPr>
        <p:grpSpPr>
          <a:xfrm>
            <a:off x="13207252" y="661709"/>
            <a:ext cx="4719576" cy="6322797"/>
            <a:chOff x="0" y="0"/>
            <a:chExt cx="731186" cy="979567"/>
          </a:xfrm>
        </p:grpSpPr>
        <p:sp>
          <p:nvSpPr>
            <p:cNvPr id="12" name="Freeform 12"/>
            <p:cNvSpPr/>
            <p:nvPr/>
          </p:nvSpPr>
          <p:spPr>
            <a:xfrm>
              <a:off x="0" y="0"/>
              <a:ext cx="731186" cy="979567"/>
            </a:xfrm>
            <a:custGeom>
              <a:avLst/>
              <a:gdLst/>
              <a:ahLst/>
              <a:cxnLst/>
              <a:rect l="l" t="t" r="r" b="b"/>
              <a:pathLst>
                <a:path w="731186" h="979567">
                  <a:moveTo>
                    <a:pt x="119748" y="0"/>
                  </a:moveTo>
                  <a:lnTo>
                    <a:pt x="611438" y="0"/>
                  </a:lnTo>
                  <a:cubicBezTo>
                    <a:pt x="643197" y="0"/>
                    <a:pt x="673655" y="12616"/>
                    <a:pt x="696112" y="35073"/>
                  </a:cubicBezTo>
                  <a:cubicBezTo>
                    <a:pt x="718569" y="57531"/>
                    <a:pt x="731186" y="87989"/>
                    <a:pt x="731186" y="119748"/>
                  </a:cubicBezTo>
                  <a:lnTo>
                    <a:pt x="731186" y="859819"/>
                  </a:lnTo>
                  <a:cubicBezTo>
                    <a:pt x="731186" y="925954"/>
                    <a:pt x="677573" y="979567"/>
                    <a:pt x="611438" y="979567"/>
                  </a:cubicBezTo>
                  <a:lnTo>
                    <a:pt x="119748" y="979567"/>
                  </a:lnTo>
                  <a:cubicBezTo>
                    <a:pt x="87989" y="979567"/>
                    <a:pt x="57531" y="966950"/>
                    <a:pt x="35073" y="944493"/>
                  </a:cubicBezTo>
                  <a:cubicBezTo>
                    <a:pt x="12616" y="922036"/>
                    <a:pt x="0" y="891578"/>
                    <a:pt x="0" y="859819"/>
                  </a:cubicBezTo>
                  <a:lnTo>
                    <a:pt x="0" y="119748"/>
                  </a:lnTo>
                  <a:cubicBezTo>
                    <a:pt x="0" y="87989"/>
                    <a:pt x="12616" y="57531"/>
                    <a:pt x="35073" y="35073"/>
                  </a:cubicBezTo>
                  <a:cubicBezTo>
                    <a:pt x="57531" y="12616"/>
                    <a:pt x="87989" y="0"/>
                    <a:pt x="119748" y="0"/>
                  </a:cubicBezTo>
                  <a:close/>
                </a:path>
              </a:pathLst>
            </a:custGeom>
            <a:blipFill>
              <a:blip r:embed="rId4"/>
              <a:stretch>
                <a:fillRect l="-39313" r="-39313"/>
              </a:stretch>
            </a:blipFill>
            <a:ln w="19050" cap="rnd">
              <a:solidFill>
                <a:srgbClr val="1B3740"/>
              </a:solidFill>
              <a:prstDash val="solid"/>
              <a:round/>
            </a:ln>
          </p:spPr>
        </p:sp>
      </p:grpSp>
      <p:grpSp>
        <p:nvGrpSpPr>
          <p:cNvPr id="13" name="Group 13"/>
          <p:cNvGrpSpPr/>
          <p:nvPr/>
        </p:nvGrpSpPr>
        <p:grpSpPr>
          <a:xfrm rot="5400000">
            <a:off x="14499976" y="5868419"/>
            <a:ext cx="3765641" cy="6932469"/>
            <a:chOff x="0" y="0"/>
            <a:chExt cx="350972" cy="646132"/>
          </a:xfrm>
        </p:grpSpPr>
        <p:sp>
          <p:nvSpPr>
            <p:cNvPr id="14" name="Freeform 14"/>
            <p:cNvSpPr/>
            <p:nvPr/>
          </p:nvSpPr>
          <p:spPr>
            <a:xfrm>
              <a:off x="0" y="0"/>
              <a:ext cx="350972" cy="646132"/>
            </a:xfrm>
            <a:custGeom>
              <a:avLst/>
              <a:gdLst/>
              <a:ahLst/>
              <a:cxnLst/>
              <a:rect l="l" t="t" r="r" b="b"/>
              <a:pathLst>
                <a:path w="350972" h="646132">
                  <a:moveTo>
                    <a:pt x="175486" y="0"/>
                  </a:moveTo>
                  <a:lnTo>
                    <a:pt x="175486" y="0"/>
                  </a:lnTo>
                  <a:cubicBezTo>
                    <a:pt x="222028" y="0"/>
                    <a:pt x="266663" y="18489"/>
                    <a:pt x="299573" y="51399"/>
                  </a:cubicBezTo>
                  <a:cubicBezTo>
                    <a:pt x="332483" y="84309"/>
                    <a:pt x="350972" y="128944"/>
                    <a:pt x="350972" y="175486"/>
                  </a:cubicBezTo>
                  <a:lnTo>
                    <a:pt x="350972" y="470646"/>
                  </a:lnTo>
                  <a:cubicBezTo>
                    <a:pt x="350972" y="517188"/>
                    <a:pt x="332483" y="561824"/>
                    <a:pt x="299573" y="594734"/>
                  </a:cubicBezTo>
                  <a:cubicBezTo>
                    <a:pt x="266663" y="627644"/>
                    <a:pt x="222028" y="646132"/>
                    <a:pt x="175486" y="646132"/>
                  </a:cubicBezTo>
                  <a:lnTo>
                    <a:pt x="175486" y="646132"/>
                  </a:lnTo>
                  <a:cubicBezTo>
                    <a:pt x="128944" y="646132"/>
                    <a:pt x="84309" y="627644"/>
                    <a:pt x="51399" y="594734"/>
                  </a:cubicBezTo>
                  <a:cubicBezTo>
                    <a:pt x="18489" y="561824"/>
                    <a:pt x="0" y="517188"/>
                    <a:pt x="0" y="470646"/>
                  </a:cubicBezTo>
                  <a:lnTo>
                    <a:pt x="0" y="175486"/>
                  </a:lnTo>
                  <a:cubicBezTo>
                    <a:pt x="0" y="128944"/>
                    <a:pt x="18489" y="84309"/>
                    <a:pt x="51399" y="51399"/>
                  </a:cubicBezTo>
                  <a:cubicBezTo>
                    <a:pt x="84309" y="18489"/>
                    <a:pt x="128944" y="0"/>
                    <a:pt x="175486" y="0"/>
                  </a:cubicBezTo>
                  <a:close/>
                </a:path>
              </a:pathLst>
            </a:custGeom>
            <a:ln w="19050" cap="rnd">
              <a:solidFill>
                <a:srgbClr val="FFFFFF"/>
              </a:solidFill>
              <a:prstDash val="solid"/>
              <a:round/>
            </a:ln>
          </p:spPr>
        </p:sp>
        <p:sp>
          <p:nvSpPr>
            <p:cNvPr id="15" name="TextBox 15"/>
            <p:cNvSpPr txBox="1"/>
            <p:nvPr/>
          </p:nvSpPr>
          <p:spPr>
            <a:xfrm>
              <a:off x="0" y="-38100"/>
              <a:ext cx="350972" cy="684232"/>
            </a:xfrm>
            <a:prstGeom prst="rect">
              <a:avLst/>
            </a:prstGeom>
          </p:spPr>
          <p:txBody>
            <a:bodyPr lIns="50800" tIns="50800" rIns="50800" bIns="50800" rtlCol="0" anchor="ctr"/>
            <a:lstStyle/>
            <a:p>
              <a:pPr algn="ctr">
                <a:lnSpc>
                  <a:spcPts val="2659"/>
                </a:lnSpc>
                <a:spcBef>
                  <a:spcPct val="0"/>
                </a:spcBef>
              </a:pPr>
              <a:endParaRPr/>
            </a:p>
          </p:txBody>
        </p:sp>
      </p:grpSp>
      <p:grpSp>
        <p:nvGrpSpPr>
          <p:cNvPr id="16" name="Group 16"/>
          <p:cNvGrpSpPr/>
          <p:nvPr/>
        </p:nvGrpSpPr>
        <p:grpSpPr>
          <a:xfrm>
            <a:off x="13207252" y="7698910"/>
            <a:ext cx="4719576" cy="3297726"/>
            <a:chOff x="0" y="0"/>
            <a:chExt cx="731186" cy="510904"/>
          </a:xfrm>
        </p:grpSpPr>
        <p:sp>
          <p:nvSpPr>
            <p:cNvPr id="17" name="Freeform 17"/>
            <p:cNvSpPr/>
            <p:nvPr/>
          </p:nvSpPr>
          <p:spPr>
            <a:xfrm>
              <a:off x="0" y="0"/>
              <a:ext cx="731186" cy="510904"/>
            </a:xfrm>
            <a:custGeom>
              <a:avLst/>
              <a:gdLst/>
              <a:ahLst/>
              <a:cxnLst/>
              <a:rect l="l" t="t" r="r" b="b"/>
              <a:pathLst>
                <a:path w="731186" h="510904">
                  <a:moveTo>
                    <a:pt x="119748" y="0"/>
                  </a:moveTo>
                  <a:lnTo>
                    <a:pt x="611438" y="0"/>
                  </a:lnTo>
                  <a:cubicBezTo>
                    <a:pt x="643197" y="0"/>
                    <a:pt x="673655" y="12616"/>
                    <a:pt x="696112" y="35073"/>
                  </a:cubicBezTo>
                  <a:cubicBezTo>
                    <a:pt x="718569" y="57531"/>
                    <a:pt x="731186" y="87989"/>
                    <a:pt x="731186" y="119748"/>
                  </a:cubicBezTo>
                  <a:lnTo>
                    <a:pt x="731186" y="391156"/>
                  </a:lnTo>
                  <a:cubicBezTo>
                    <a:pt x="731186" y="457291"/>
                    <a:pt x="677573" y="510904"/>
                    <a:pt x="611438" y="510904"/>
                  </a:cubicBezTo>
                  <a:lnTo>
                    <a:pt x="119748" y="510904"/>
                  </a:lnTo>
                  <a:cubicBezTo>
                    <a:pt x="87989" y="510904"/>
                    <a:pt x="57531" y="498288"/>
                    <a:pt x="35073" y="475831"/>
                  </a:cubicBezTo>
                  <a:cubicBezTo>
                    <a:pt x="12616" y="453374"/>
                    <a:pt x="0" y="422915"/>
                    <a:pt x="0" y="391156"/>
                  </a:cubicBezTo>
                  <a:lnTo>
                    <a:pt x="0" y="119748"/>
                  </a:lnTo>
                  <a:cubicBezTo>
                    <a:pt x="0" y="87989"/>
                    <a:pt x="12616" y="57531"/>
                    <a:pt x="35073" y="35073"/>
                  </a:cubicBezTo>
                  <a:cubicBezTo>
                    <a:pt x="57531" y="12616"/>
                    <a:pt x="87989" y="0"/>
                    <a:pt x="119748" y="0"/>
                  </a:cubicBezTo>
                  <a:close/>
                </a:path>
              </a:pathLst>
            </a:custGeom>
            <a:blipFill>
              <a:blip r:embed="rId5"/>
              <a:stretch>
                <a:fillRect t="-77368" b="-77368"/>
              </a:stretch>
            </a:blipFill>
            <a:ln w="19050" cap="rnd">
              <a:solidFill>
                <a:srgbClr val="1B3740"/>
              </a:solidFill>
              <a:prstDash val="solid"/>
              <a:round/>
            </a:ln>
          </p:spPr>
        </p:sp>
      </p:grpSp>
      <p:sp>
        <p:nvSpPr>
          <p:cNvPr id="18" name="TextBox 18"/>
          <p:cNvSpPr txBox="1"/>
          <p:nvPr/>
        </p:nvSpPr>
        <p:spPr>
          <a:xfrm>
            <a:off x="1028700" y="1426215"/>
            <a:ext cx="11171432" cy="2076450"/>
          </a:xfrm>
          <a:prstGeom prst="rect">
            <a:avLst/>
          </a:prstGeom>
        </p:spPr>
        <p:txBody>
          <a:bodyPr lIns="0" tIns="0" rIns="0" bIns="0" rtlCol="0" anchor="t">
            <a:spAutoFit/>
          </a:bodyPr>
          <a:lstStyle/>
          <a:p>
            <a:pPr algn="l">
              <a:lnSpc>
                <a:spcPts val="14100"/>
              </a:lnSpc>
            </a:pPr>
            <a:r>
              <a:rPr lang="en-US" sz="15000">
                <a:solidFill>
                  <a:srgbClr val="FFFFFF"/>
                </a:solidFill>
                <a:latin typeface="Perandory Condensed"/>
                <a:ea typeface="Perandory Condensed"/>
                <a:cs typeface="Perandory Condensed"/>
                <a:sym typeface="Perandory Condensed"/>
              </a:rPr>
              <a:t>BACKGROUND</a:t>
            </a:r>
          </a:p>
        </p:txBody>
      </p:sp>
      <p:sp>
        <p:nvSpPr>
          <p:cNvPr id="19" name="TextBox 19"/>
          <p:cNvSpPr txBox="1"/>
          <p:nvPr/>
        </p:nvSpPr>
        <p:spPr>
          <a:xfrm>
            <a:off x="1028700" y="3807465"/>
            <a:ext cx="8998193" cy="2725420"/>
          </a:xfrm>
          <a:prstGeom prst="rect">
            <a:avLst/>
          </a:prstGeom>
        </p:spPr>
        <p:txBody>
          <a:bodyPr lIns="0" tIns="0" rIns="0" bIns="0" rtlCol="0" anchor="t">
            <a:spAutoFit/>
          </a:bodyPr>
          <a:lstStyle/>
          <a:p>
            <a:pPr algn="l">
              <a:lnSpc>
                <a:spcPts val="3079"/>
              </a:lnSpc>
            </a:pPr>
            <a:r>
              <a:rPr lang="en-US" sz="2199" spc="-105">
                <a:solidFill>
                  <a:srgbClr val="FFFFFF"/>
                </a:solidFill>
                <a:latin typeface="HK Grotesk"/>
                <a:ea typeface="HK Grotesk"/>
                <a:cs typeface="HK Grotesk"/>
                <a:sym typeface="HK Grotesk"/>
              </a:rPr>
              <a:t>Lorem ipsum dolor sit amet, consectetur adipiscing elit. Nulla faucibus pretium nunc, ut accumsan leo tempus vel. Vivamus ultricies vitae felis eget ultricies. Donec commodo euismod sapien, quis sagittis leo blandit eget. Mauris dictum viverra congue. Vestibulum maximus luctus nunc eget facilisis. Nullam vestibulum pulvinar facilisis. Sed lacinia ipsum quis odio eleifend, eget luctus ligula bibendum. Etiam et elit nulla. Vivamus vehicula arcu quis erat imperdiet, sit amet mollis est efficitur. Suspendisse at arcu ac mauris tempor accumsan sed non nunc. </a:t>
            </a:r>
          </a:p>
        </p:txBody>
      </p:sp>
      <p:grpSp>
        <p:nvGrpSpPr>
          <p:cNvPr id="20" name="Group 20"/>
          <p:cNvGrpSpPr/>
          <p:nvPr/>
        </p:nvGrpSpPr>
        <p:grpSpPr>
          <a:xfrm rot="5400000">
            <a:off x="3653620" y="2663991"/>
            <a:ext cx="2370900" cy="10817719"/>
            <a:chOff x="0" y="0"/>
            <a:chExt cx="220977" cy="1008252"/>
          </a:xfrm>
        </p:grpSpPr>
        <p:sp>
          <p:nvSpPr>
            <p:cNvPr id="21" name="Freeform 21"/>
            <p:cNvSpPr/>
            <p:nvPr/>
          </p:nvSpPr>
          <p:spPr>
            <a:xfrm>
              <a:off x="0" y="0"/>
              <a:ext cx="220977" cy="1008252"/>
            </a:xfrm>
            <a:custGeom>
              <a:avLst/>
              <a:gdLst/>
              <a:ahLst/>
              <a:cxnLst/>
              <a:rect l="l" t="t" r="r" b="b"/>
              <a:pathLst>
                <a:path w="220977" h="1008252">
                  <a:moveTo>
                    <a:pt x="110488" y="0"/>
                  </a:moveTo>
                  <a:lnTo>
                    <a:pt x="110488" y="0"/>
                  </a:lnTo>
                  <a:cubicBezTo>
                    <a:pt x="171509" y="0"/>
                    <a:pt x="220977" y="49467"/>
                    <a:pt x="220977" y="110488"/>
                  </a:cubicBezTo>
                  <a:lnTo>
                    <a:pt x="220977" y="897764"/>
                  </a:lnTo>
                  <a:cubicBezTo>
                    <a:pt x="220977" y="927067"/>
                    <a:pt x="209336" y="955170"/>
                    <a:pt x="188616" y="975891"/>
                  </a:cubicBezTo>
                  <a:cubicBezTo>
                    <a:pt x="167895" y="996612"/>
                    <a:pt x="139792" y="1008252"/>
                    <a:pt x="110488" y="1008252"/>
                  </a:cubicBezTo>
                  <a:lnTo>
                    <a:pt x="110488" y="1008252"/>
                  </a:lnTo>
                  <a:cubicBezTo>
                    <a:pt x="81185" y="1008252"/>
                    <a:pt x="53082" y="996612"/>
                    <a:pt x="32361" y="975891"/>
                  </a:cubicBezTo>
                  <a:cubicBezTo>
                    <a:pt x="11641" y="955170"/>
                    <a:pt x="0" y="927067"/>
                    <a:pt x="0" y="897764"/>
                  </a:cubicBezTo>
                  <a:lnTo>
                    <a:pt x="0" y="110488"/>
                  </a:lnTo>
                  <a:cubicBezTo>
                    <a:pt x="0" y="81185"/>
                    <a:pt x="11641" y="53082"/>
                    <a:pt x="32361" y="32361"/>
                  </a:cubicBezTo>
                  <a:cubicBezTo>
                    <a:pt x="53082" y="11641"/>
                    <a:pt x="81185" y="0"/>
                    <a:pt x="110488" y="0"/>
                  </a:cubicBezTo>
                  <a:close/>
                </a:path>
              </a:pathLst>
            </a:custGeom>
            <a:ln w="9525" cap="rnd">
              <a:solidFill>
                <a:srgbClr val="FFFFFF"/>
              </a:solidFill>
              <a:prstDash val="solid"/>
              <a:round/>
            </a:ln>
          </p:spPr>
        </p:sp>
        <p:sp>
          <p:nvSpPr>
            <p:cNvPr id="22" name="TextBox 22"/>
            <p:cNvSpPr txBox="1"/>
            <p:nvPr/>
          </p:nvSpPr>
          <p:spPr>
            <a:xfrm>
              <a:off x="0" y="-38100"/>
              <a:ext cx="220977" cy="1046352"/>
            </a:xfrm>
            <a:prstGeom prst="rect">
              <a:avLst/>
            </a:prstGeom>
          </p:spPr>
          <p:txBody>
            <a:bodyPr lIns="50800" tIns="50800" rIns="50800" bIns="50800" rtlCol="0" anchor="ctr"/>
            <a:lstStyle/>
            <a:p>
              <a:pPr algn="ctr">
                <a:lnSpc>
                  <a:spcPts val="2659"/>
                </a:lnSpc>
                <a:spcBef>
                  <a:spcPct val="0"/>
                </a:spcBef>
              </a:pPr>
              <a:endParaRPr/>
            </a:p>
          </p:txBody>
        </p:sp>
      </p:grpSp>
      <p:sp>
        <p:nvSpPr>
          <p:cNvPr id="23" name="TextBox 23"/>
          <p:cNvSpPr txBox="1"/>
          <p:nvPr/>
        </p:nvSpPr>
        <p:spPr>
          <a:xfrm>
            <a:off x="1028700" y="7076853"/>
            <a:ext cx="8998193" cy="1944370"/>
          </a:xfrm>
          <a:prstGeom prst="rect">
            <a:avLst/>
          </a:prstGeom>
        </p:spPr>
        <p:txBody>
          <a:bodyPr lIns="0" tIns="0" rIns="0" bIns="0" rtlCol="0" anchor="t">
            <a:spAutoFit/>
          </a:bodyPr>
          <a:lstStyle/>
          <a:p>
            <a:pPr algn="l">
              <a:lnSpc>
                <a:spcPts val="3079"/>
              </a:lnSpc>
            </a:pPr>
            <a:r>
              <a:rPr lang="en-US" sz="2199" spc="-105">
                <a:solidFill>
                  <a:srgbClr val="FFFFFF"/>
                </a:solidFill>
                <a:latin typeface="HK Grotesk"/>
                <a:ea typeface="HK Grotesk"/>
                <a:cs typeface="HK Grotesk"/>
                <a:sym typeface="HK Grotesk"/>
              </a:rPr>
              <a:t>Lorem ipsum dolor sit amet, consectetur adipiscing elit. Nulla faucibus pretium nunc, ut accumsan leo tempus vel. Vivamus ultricies vitae felis eget ultricies. Donec commodo euismod sapien, quis sagittis leo blandit eget. Mauris dictum viverra congue. Vestibulum maximus luctus nunc eget facilisis. Nullam vestibulum pulvinar facilisis. Sed lacinia ipsum quis odio eleifend, eget luctus ligula bibendum. </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313" b="-9313"/>
            </a:stretch>
          </a:blipFill>
        </p:spPr>
      </p:sp>
      <p:sp>
        <p:nvSpPr>
          <p:cNvPr id="3" name="TextBox 3"/>
          <p:cNvSpPr txBox="1"/>
          <p:nvPr/>
        </p:nvSpPr>
        <p:spPr>
          <a:xfrm>
            <a:off x="1267698" y="3322668"/>
            <a:ext cx="9859061" cy="3224171"/>
          </a:xfrm>
          <a:prstGeom prst="rect">
            <a:avLst/>
          </a:prstGeom>
        </p:spPr>
        <p:txBody>
          <a:bodyPr lIns="0" tIns="0" rIns="0" bIns="0" rtlCol="0" anchor="t">
            <a:spAutoFit/>
          </a:bodyPr>
          <a:lstStyle/>
          <a:p>
            <a:pPr algn="l">
              <a:lnSpc>
                <a:spcPts val="22074"/>
              </a:lnSpc>
            </a:pPr>
            <a:r>
              <a:rPr lang="en-US" sz="23483">
                <a:solidFill>
                  <a:srgbClr val="FFFFFF"/>
                </a:solidFill>
                <a:latin typeface="Perandory Condensed"/>
                <a:ea typeface="Perandory Condensed"/>
                <a:cs typeface="Perandory Condensed"/>
                <a:sym typeface="Perandory Condensed"/>
              </a:rPr>
              <a:t>THANK</a:t>
            </a:r>
          </a:p>
        </p:txBody>
      </p:sp>
      <p:grpSp>
        <p:nvGrpSpPr>
          <p:cNvPr id="4" name="Group 4"/>
          <p:cNvGrpSpPr/>
          <p:nvPr/>
        </p:nvGrpSpPr>
        <p:grpSpPr>
          <a:xfrm rot="5400000">
            <a:off x="990793" y="4031256"/>
            <a:ext cx="1827683" cy="5909611"/>
            <a:chOff x="0" y="0"/>
            <a:chExt cx="170347" cy="550798"/>
          </a:xfrm>
        </p:grpSpPr>
        <p:sp>
          <p:nvSpPr>
            <p:cNvPr id="5" name="Freeform 5"/>
            <p:cNvSpPr/>
            <p:nvPr/>
          </p:nvSpPr>
          <p:spPr>
            <a:xfrm>
              <a:off x="0" y="0"/>
              <a:ext cx="170347" cy="550798"/>
            </a:xfrm>
            <a:custGeom>
              <a:avLst/>
              <a:gdLst/>
              <a:ahLst/>
              <a:cxnLst/>
              <a:rect l="l" t="t" r="r" b="b"/>
              <a:pathLst>
                <a:path w="170347" h="550798">
                  <a:moveTo>
                    <a:pt x="85174" y="0"/>
                  </a:moveTo>
                  <a:lnTo>
                    <a:pt x="85174" y="0"/>
                  </a:lnTo>
                  <a:cubicBezTo>
                    <a:pt x="107763" y="0"/>
                    <a:pt x="129427" y="8974"/>
                    <a:pt x="145400" y="24947"/>
                  </a:cubicBezTo>
                  <a:cubicBezTo>
                    <a:pt x="161373" y="40920"/>
                    <a:pt x="170347" y="62584"/>
                    <a:pt x="170347" y="85174"/>
                  </a:cubicBezTo>
                  <a:lnTo>
                    <a:pt x="170347" y="465625"/>
                  </a:lnTo>
                  <a:cubicBezTo>
                    <a:pt x="170347" y="488214"/>
                    <a:pt x="161373" y="509878"/>
                    <a:pt x="145400" y="525851"/>
                  </a:cubicBezTo>
                  <a:cubicBezTo>
                    <a:pt x="129427" y="541825"/>
                    <a:pt x="107763" y="550798"/>
                    <a:pt x="85174" y="550798"/>
                  </a:cubicBezTo>
                  <a:lnTo>
                    <a:pt x="85174" y="550798"/>
                  </a:lnTo>
                  <a:cubicBezTo>
                    <a:pt x="62584" y="550798"/>
                    <a:pt x="40920" y="541825"/>
                    <a:pt x="24947" y="525851"/>
                  </a:cubicBezTo>
                  <a:cubicBezTo>
                    <a:pt x="8974" y="509878"/>
                    <a:pt x="0" y="488214"/>
                    <a:pt x="0" y="465625"/>
                  </a:cubicBezTo>
                  <a:lnTo>
                    <a:pt x="0" y="85174"/>
                  </a:lnTo>
                  <a:cubicBezTo>
                    <a:pt x="0" y="62584"/>
                    <a:pt x="8974" y="40920"/>
                    <a:pt x="24947" y="24947"/>
                  </a:cubicBezTo>
                  <a:cubicBezTo>
                    <a:pt x="40920" y="8974"/>
                    <a:pt x="62584" y="0"/>
                    <a:pt x="85174" y="0"/>
                  </a:cubicBezTo>
                  <a:close/>
                </a:path>
              </a:pathLst>
            </a:custGeom>
            <a:ln w="19050" cap="rnd">
              <a:solidFill>
                <a:srgbClr val="FFFFFF"/>
              </a:solidFill>
              <a:prstDash val="solid"/>
              <a:round/>
            </a:ln>
          </p:spPr>
        </p:sp>
        <p:sp>
          <p:nvSpPr>
            <p:cNvPr id="6" name="TextBox 6"/>
            <p:cNvSpPr txBox="1"/>
            <p:nvPr/>
          </p:nvSpPr>
          <p:spPr>
            <a:xfrm>
              <a:off x="0" y="-38100"/>
              <a:ext cx="170347" cy="588898"/>
            </a:xfrm>
            <a:prstGeom prst="rect">
              <a:avLst/>
            </a:prstGeom>
          </p:spPr>
          <p:txBody>
            <a:bodyPr lIns="50800" tIns="50800" rIns="50800" bIns="50800" rtlCol="0" anchor="ctr"/>
            <a:lstStyle/>
            <a:p>
              <a:pPr algn="ctr">
                <a:lnSpc>
                  <a:spcPts val="2659"/>
                </a:lnSpc>
                <a:spcBef>
                  <a:spcPct val="0"/>
                </a:spcBef>
              </a:pPr>
              <a:endParaRPr/>
            </a:p>
          </p:txBody>
        </p:sp>
      </p:grpSp>
      <p:grpSp>
        <p:nvGrpSpPr>
          <p:cNvPr id="7" name="Group 7"/>
          <p:cNvGrpSpPr/>
          <p:nvPr/>
        </p:nvGrpSpPr>
        <p:grpSpPr>
          <a:xfrm rot="5400000">
            <a:off x="7773250" y="-7156927"/>
            <a:ext cx="2926971" cy="16416071"/>
            <a:chOff x="0" y="0"/>
            <a:chExt cx="272805" cy="1530040"/>
          </a:xfrm>
        </p:grpSpPr>
        <p:sp>
          <p:nvSpPr>
            <p:cNvPr id="8" name="Freeform 8"/>
            <p:cNvSpPr/>
            <p:nvPr/>
          </p:nvSpPr>
          <p:spPr>
            <a:xfrm>
              <a:off x="0" y="0"/>
              <a:ext cx="272805" cy="1530040"/>
            </a:xfrm>
            <a:custGeom>
              <a:avLst/>
              <a:gdLst/>
              <a:ahLst/>
              <a:cxnLst/>
              <a:rect l="l" t="t" r="r" b="b"/>
              <a:pathLst>
                <a:path w="272805" h="1530040">
                  <a:moveTo>
                    <a:pt x="136402" y="0"/>
                  </a:moveTo>
                  <a:lnTo>
                    <a:pt x="136402" y="0"/>
                  </a:lnTo>
                  <a:cubicBezTo>
                    <a:pt x="211735" y="0"/>
                    <a:pt x="272805" y="61069"/>
                    <a:pt x="272805" y="136402"/>
                  </a:cubicBezTo>
                  <a:lnTo>
                    <a:pt x="272805" y="1393638"/>
                  </a:lnTo>
                  <a:cubicBezTo>
                    <a:pt x="272805" y="1429814"/>
                    <a:pt x="258434" y="1464508"/>
                    <a:pt x="232853" y="1490089"/>
                  </a:cubicBezTo>
                  <a:cubicBezTo>
                    <a:pt x="207273" y="1515669"/>
                    <a:pt x="172579" y="1530040"/>
                    <a:pt x="136402" y="1530040"/>
                  </a:cubicBezTo>
                  <a:lnTo>
                    <a:pt x="136402" y="1530040"/>
                  </a:lnTo>
                  <a:cubicBezTo>
                    <a:pt x="61069" y="1530040"/>
                    <a:pt x="0" y="1468971"/>
                    <a:pt x="0" y="1393638"/>
                  </a:cubicBezTo>
                  <a:lnTo>
                    <a:pt x="0" y="136402"/>
                  </a:lnTo>
                  <a:cubicBezTo>
                    <a:pt x="0" y="100226"/>
                    <a:pt x="14371" y="65532"/>
                    <a:pt x="39951" y="39951"/>
                  </a:cubicBezTo>
                  <a:cubicBezTo>
                    <a:pt x="65532" y="14371"/>
                    <a:pt x="100226" y="0"/>
                    <a:pt x="136402" y="0"/>
                  </a:cubicBezTo>
                  <a:close/>
                </a:path>
              </a:pathLst>
            </a:custGeom>
            <a:ln w="19050" cap="rnd">
              <a:solidFill>
                <a:srgbClr val="FFFFFF"/>
              </a:solidFill>
              <a:prstDash val="solid"/>
              <a:round/>
            </a:ln>
          </p:spPr>
        </p:sp>
        <p:sp>
          <p:nvSpPr>
            <p:cNvPr id="9" name="TextBox 9"/>
            <p:cNvSpPr txBox="1"/>
            <p:nvPr/>
          </p:nvSpPr>
          <p:spPr>
            <a:xfrm>
              <a:off x="0" y="-38100"/>
              <a:ext cx="272805" cy="1568140"/>
            </a:xfrm>
            <a:prstGeom prst="rect">
              <a:avLst/>
            </a:prstGeom>
          </p:spPr>
          <p:txBody>
            <a:bodyPr lIns="50800" tIns="50800" rIns="50800" bIns="50800" rtlCol="0" anchor="ctr"/>
            <a:lstStyle/>
            <a:p>
              <a:pPr algn="ctr">
                <a:lnSpc>
                  <a:spcPts val="2659"/>
                </a:lnSpc>
                <a:spcBef>
                  <a:spcPct val="0"/>
                </a:spcBef>
              </a:pPr>
              <a:endParaRPr/>
            </a:p>
          </p:txBody>
        </p:sp>
      </p:grpSp>
      <p:grpSp>
        <p:nvGrpSpPr>
          <p:cNvPr id="10" name="Group 10"/>
          <p:cNvGrpSpPr/>
          <p:nvPr/>
        </p:nvGrpSpPr>
        <p:grpSpPr>
          <a:xfrm rot="5400000">
            <a:off x="4744602" y="4819122"/>
            <a:ext cx="846168" cy="8277973"/>
            <a:chOff x="0" y="0"/>
            <a:chExt cx="81836" cy="800590"/>
          </a:xfrm>
        </p:grpSpPr>
        <p:sp>
          <p:nvSpPr>
            <p:cNvPr id="11" name="Freeform 11"/>
            <p:cNvSpPr/>
            <p:nvPr/>
          </p:nvSpPr>
          <p:spPr>
            <a:xfrm>
              <a:off x="0" y="0"/>
              <a:ext cx="81836" cy="800590"/>
            </a:xfrm>
            <a:custGeom>
              <a:avLst/>
              <a:gdLst/>
              <a:ahLst/>
              <a:cxnLst/>
              <a:rect l="l" t="t" r="r" b="b"/>
              <a:pathLst>
                <a:path w="81836" h="800590">
                  <a:moveTo>
                    <a:pt x="40918" y="0"/>
                  </a:moveTo>
                  <a:lnTo>
                    <a:pt x="40918" y="0"/>
                  </a:lnTo>
                  <a:cubicBezTo>
                    <a:pt x="51770" y="0"/>
                    <a:pt x="62178" y="4311"/>
                    <a:pt x="69851" y="11985"/>
                  </a:cubicBezTo>
                  <a:cubicBezTo>
                    <a:pt x="77525" y="19658"/>
                    <a:pt x="81836" y="30066"/>
                    <a:pt x="81836" y="40918"/>
                  </a:cubicBezTo>
                  <a:lnTo>
                    <a:pt x="81836" y="759672"/>
                  </a:lnTo>
                  <a:cubicBezTo>
                    <a:pt x="81836" y="770524"/>
                    <a:pt x="77525" y="780932"/>
                    <a:pt x="69851" y="788605"/>
                  </a:cubicBezTo>
                  <a:cubicBezTo>
                    <a:pt x="62178" y="796279"/>
                    <a:pt x="51770" y="800590"/>
                    <a:pt x="40918" y="800590"/>
                  </a:cubicBezTo>
                  <a:lnTo>
                    <a:pt x="40918" y="800590"/>
                  </a:lnTo>
                  <a:cubicBezTo>
                    <a:pt x="30066" y="800590"/>
                    <a:pt x="19658" y="796279"/>
                    <a:pt x="11985" y="788605"/>
                  </a:cubicBezTo>
                  <a:cubicBezTo>
                    <a:pt x="4311" y="780932"/>
                    <a:pt x="0" y="770524"/>
                    <a:pt x="0" y="759672"/>
                  </a:cubicBezTo>
                  <a:lnTo>
                    <a:pt x="0" y="40918"/>
                  </a:lnTo>
                  <a:cubicBezTo>
                    <a:pt x="0" y="30066"/>
                    <a:pt x="4311" y="19658"/>
                    <a:pt x="11985" y="11985"/>
                  </a:cubicBezTo>
                  <a:cubicBezTo>
                    <a:pt x="19658" y="4311"/>
                    <a:pt x="30066" y="0"/>
                    <a:pt x="40918" y="0"/>
                  </a:cubicBezTo>
                  <a:close/>
                </a:path>
              </a:pathLst>
            </a:custGeom>
            <a:gradFill rotWithShape="1">
              <a:gsLst>
                <a:gs pos="0">
                  <a:srgbClr val="1A3740">
                    <a:alpha val="30000"/>
                  </a:srgbClr>
                </a:gs>
                <a:gs pos="50000">
                  <a:srgbClr val="A0CDB7">
                    <a:alpha val="25000"/>
                  </a:srgbClr>
                </a:gs>
                <a:gs pos="100000">
                  <a:srgbClr val="1B3841">
                    <a:alpha val="30000"/>
                  </a:srgbClr>
                </a:gs>
              </a:gsLst>
              <a:lin ang="2700000"/>
            </a:gradFill>
            <a:ln w="19050" cap="rnd">
              <a:solidFill>
                <a:srgbClr val="FFFFFF"/>
              </a:solidFill>
              <a:prstDash val="solid"/>
              <a:round/>
            </a:ln>
          </p:spPr>
        </p:sp>
        <p:sp>
          <p:nvSpPr>
            <p:cNvPr id="12" name="TextBox 12"/>
            <p:cNvSpPr txBox="1"/>
            <p:nvPr/>
          </p:nvSpPr>
          <p:spPr>
            <a:xfrm>
              <a:off x="0" y="-38100"/>
              <a:ext cx="81836" cy="838690"/>
            </a:xfrm>
            <a:prstGeom prst="rect">
              <a:avLst/>
            </a:prstGeom>
          </p:spPr>
          <p:txBody>
            <a:bodyPr lIns="50800" tIns="50800" rIns="50800" bIns="50800" rtlCol="0" anchor="ctr"/>
            <a:lstStyle/>
            <a:p>
              <a:pPr algn="ctr">
                <a:lnSpc>
                  <a:spcPts val="2659"/>
                </a:lnSpc>
                <a:spcBef>
                  <a:spcPct val="0"/>
                </a:spcBef>
              </a:pPr>
              <a:endParaRPr/>
            </a:p>
          </p:txBody>
        </p:sp>
      </p:grpSp>
      <p:grpSp>
        <p:nvGrpSpPr>
          <p:cNvPr id="13" name="Group 13"/>
          <p:cNvGrpSpPr/>
          <p:nvPr/>
        </p:nvGrpSpPr>
        <p:grpSpPr>
          <a:xfrm>
            <a:off x="13223774" y="-412377"/>
            <a:ext cx="5246370" cy="11111753"/>
            <a:chOff x="0" y="0"/>
            <a:chExt cx="812800" cy="1721501"/>
          </a:xfrm>
        </p:grpSpPr>
        <p:sp>
          <p:nvSpPr>
            <p:cNvPr id="14" name="Freeform 14"/>
            <p:cNvSpPr/>
            <p:nvPr/>
          </p:nvSpPr>
          <p:spPr>
            <a:xfrm>
              <a:off x="0" y="0"/>
              <a:ext cx="812800" cy="1721501"/>
            </a:xfrm>
            <a:custGeom>
              <a:avLst/>
              <a:gdLst/>
              <a:ahLst/>
              <a:cxnLst/>
              <a:rect l="l" t="t" r="r" b="b"/>
              <a:pathLst>
                <a:path w="812800" h="1721501">
                  <a:moveTo>
                    <a:pt x="0" y="0"/>
                  </a:moveTo>
                  <a:lnTo>
                    <a:pt x="812800" y="0"/>
                  </a:lnTo>
                  <a:lnTo>
                    <a:pt x="812800" y="1721501"/>
                  </a:lnTo>
                  <a:lnTo>
                    <a:pt x="0" y="1721501"/>
                  </a:lnTo>
                  <a:close/>
                </a:path>
              </a:pathLst>
            </a:custGeom>
            <a:blipFill>
              <a:blip r:embed="rId3"/>
              <a:stretch>
                <a:fillRect l="-36447" r="-32991"/>
              </a:stretch>
            </a:blipFill>
            <a:ln w="19050" cap="sq">
              <a:solidFill>
                <a:srgbClr val="353D27"/>
              </a:solidFill>
              <a:prstDash val="solid"/>
              <a:miter/>
            </a:ln>
          </p:spPr>
        </p:sp>
      </p:grpSp>
      <p:grpSp>
        <p:nvGrpSpPr>
          <p:cNvPr id="15" name="Group 15"/>
          <p:cNvGrpSpPr/>
          <p:nvPr/>
        </p:nvGrpSpPr>
        <p:grpSpPr>
          <a:xfrm rot="5400000">
            <a:off x="10807416" y="4951475"/>
            <a:ext cx="4288612" cy="4572391"/>
            <a:chOff x="0" y="0"/>
            <a:chExt cx="399715" cy="426164"/>
          </a:xfrm>
        </p:grpSpPr>
        <p:sp>
          <p:nvSpPr>
            <p:cNvPr id="16" name="Freeform 16"/>
            <p:cNvSpPr/>
            <p:nvPr/>
          </p:nvSpPr>
          <p:spPr>
            <a:xfrm>
              <a:off x="0" y="0"/>
              <a:ext cx="399715" cy="426164"/>
            </a:xfrm>
            <a:custGeom>
              <a:avLst/>
              <a:gdLst/>
              <a:ahLst/>
              <a:cxnLst/>
              <a:rect l="l" t="t" r="r" b="b"/>
              <a:pathLst>
                <a:path w="399715" h="426164">
                  <a:moveTo>
                    <a:pt x="155250" y="0"/>
                  </a:moveTo>
                  <a:lnTo>
                    <a:pt x="244465" y="0"/>
                  </a:lnTo>
                  <a:cubicBezTo>
                    <a:pt x="330207" y="0"/>
                    <a:pt x="399715" y="69508"/>
                    <a:pt x="399715" y="155250"/>
                  </a:cubicBezTo>
                  <a:lnTo>
                    <a:pt x="399715" y="270915"/>
                  </a:lnTo>
                  <a:cubicBezTo>
                    <a:pt x="399715" y="356657"/>
                    <a:pt x="330207" y="426164"/>
                    <a:pt x="244465" y="426164"/>
                  </a:cubicBezTo>
                  <a:lnTo>
                    <a:pt x="155250" y="426164"/>
                  </a:lnTo>
                  <a:cubicBezTo>
                    <a:pt x="69508" y="426164"/>
                    <a:pt x="0" y="356657"/>
                    <a:pt x="0" y="270915"/>
                  </a:cubicBezTo>
                  <a:lnTo>
                    <a:pt x="0" y="155250"/>
                  </a:lnTo>
                  <a:cubicBezTo>
                    <a:pt x="0" y="69508"/>
                    <a:pt x="69508" y="0"/>
                    <a:pt x="155250" y="0"/>
                  </a:cubicBezTo>
                  <a:close/>
                </a:path>
              </a:pathLst>
            </a:custGeom>
            <a:ln w="19050" cap="rnd">
              <a:solidFill>
                <a:srgbClr val="FFFFFF"/>
              </a:solidFill>
              <a:prstDash val="solid"/>
              <a:round/>
            </a:ln>
          </p:spPr>
        </p:sp>
        <p:sp>
          <p:nvSpPr>
            <p:cNvPr id="17" name="TextBox 17"/>
            <p:cNvSpPr txBox="1"/>
            <p:nvPr/>
          </p:nvSpPr>
          <p:spPr>
            <a:xfrm>
              <a:off x="0" y="-38100"/>
              <a:ext cx="399715" cy="464264"/>
            </a:xfrm>
            <a:prstGeom prst="rect">
              <a:avLst/>
            </a:prstGeom>
          </p:spPr>
          <p:txBody>
            <a:bodyPr lIns="50800" tIns="50800" rIns="50800" bIns="50800" rtlCol="0" anchor="ctr"/>
            <a:lstStyle/>
            <a:p>
              <a:pPr algn="ctr">
                <a:lnSpc>
                  <a:spcPts val="2659"/>
                </a:lnSpc>
                <a:spcBef>
                  <a:spcPct val="0"/>
                </a:spcBef>
              </a:pPr>
              <a:endParaRPr/>
            </a:p>
          </p:txBody>
        </p:sp>
      </p:grpSp>
      <p:grpSp>
        <p:nvGrpSpPr>
          <p:cNvPr id="18" name="Group 18"/>
          <p:cNvGrpSpPr/>
          <p:nvPr/>
        </p:nvGrpSpPr>
        <p:grpSpPr>
          <a:xfrm rot="5400000">
            <a:off x="9327002" y="-1252015"/>
            <a:ext cx="4288612" cy="7533219"/>
            <a:chOff x="0" y="0"/>
            <a:chExt cx="399715" cy="702125"/>
          </a:xfrm>
        </p:grpSpPr>
        <p:sp>
          <p:nvSpPr>
            <p:cNvPr id="19" name="Freeform 19"/>
            <p:cNvSpPr/>
            <p:nvPr/>
          </p:nvSpPr>
          <p:spPr>
            <a:xfrm>
              <a:off x="0" y="0"/>
              <a:ext cx="399715" cy="702125"/>
            </a:xfrm>
            <a:custGeom>
              <a:avLst/>
              <a:gdLst/>
              <a:ahLst/>
              <a:cxnLst/>
              <a:rect l="l" t="t" r="r" b="b"/>
              <a:pathLst>
                <a:path w="399715" h="702125">
                  <a:moveTo>
                    <a:pt x="155250" y="0"/>
                  </a:moveTo>
                  <a:lnTo>
                    <a:pt x="244465" y="0"/>
                  </a:lnTo>
                  <a:cubicBezTo>
                    <a:pt x="330207" y="0"/>
                    <a:pt x="399715" y="69508"/>
                    <a:pt x="399715" y="155250"/>
                  </a:cubicBezTo>
                  <a:lnTo>
                    <a:pt x="399715" y="546875"/>
                  </a:lnTo>
                  <a:cubicBezTo>
                    <a:pt x="399715" y="632617"/>
                    <a:pt x="330207" y="702125"/>
                    <a:pt x="244465" y="702125"/>
                  </a:cubicBezTo>
                  <a:lnTo>
                    <a:pt x="155250" y="702125"/>
                  </a:lnTo>
                  <a:cubicBezTo>
                    <a:pt x="69508" y="702125"/>
                    <a:pt x="0" y="632617"/>
                    <a:pt x="0" y="546875"/>
                  </a:cubicBezTo>
                  <a:lnTo>
                    <a:pt x="0" y="155250"/>
                  </a:lnTo>
                  <a:cubicBezTo>
                    <a:pt x="0" y="69508"/>
                    <a:pt x="69508" y="0"/>
                    <a:pt x="155250" y="0"/>
                  </a:cubicBezTo>
                  <a:close/>
                </a:path>
              </a:pathLst>
            </a:custGeom>
            <a:ln w="19050" cap="rnd">
              <a:solidFill>
                <a:srgbClr val="FFFFFF"/>
              </a:solidFill>
              <a:prstDash val="solid"/>
              <a:round/>
            </a:ln>
          </p:spPr>
        </p:sp>
        <p:sp>
          <p:nvSpPr>
            <p:cNvPr id="20" name="TextBox 20"/>
            <p:cNvSpPr txBox="1"/>
            <p:nvPr/>
          </p:nvSpPr>
          <p:spPr>
            <a:xfrm>
              <a:off x="0" y="-38100"/>
              <a:ext cx="399715" cy="740225"/>
            </a:xfrm>
            <a:prstGeom prst="rect">
              <a:avLst/>
            </a:prstGeom>
          </p:spPr>
          <p:txBody>
            <a:bodyPr lIns="50800" tIns="50800" rIns="50800" bIns="50800" rtlCol="0" anchor="ctr"/>
            <a:lstStyle/>
            <a:p>
              <a:pPr algn="ctr">
                <a:lnSpc>
                  <a:spcPts val="2659"/>
                </a:lnSpc>
                <a:spcBef>
                  <a:spcPct val="0"/>
                </a:spcBef>
              </a:pPr>
              <a:endParaRPr/>
            </a:p>
          </p:txBody>
        </p:sp>
      </p:grpSp>
      <p:grpSp>
        <p:nvGrpSpPr>
          <p:cNvPr id="21" name="Group 21"/>
          <p:cNvGrpSpPr/>
          <p:nvPr/>
        </p:nvGrpSpPr>
        <p:grpSpPr>
          <a:xfrm>
            <a:off x="7929290" y="545434"/>
            <a:ext cx="7095233" cy="3938320"/>
            <a:chOff x="0" y="0"/>
            <a:chExt cx="1099237" cy="610149"/>
          </a:xfrm>
        </p:grpSpPr>
        <p:sp>
          <p:nvSpPr>
            <p:cNvPr id="22" name="Freeform 22"/>
            <p:cNvSpPr/>
            <p:nvPr/>
          </p:nvSpPr>
          <p:spPr>
            <a:xfrm>
              <a:off x="0" y="0"/>
              <a:ext cx="1099237" cy="610149"/>
            </a:xfrm>
            <a:custGeom>
              <a:avLst/>
              <a:gdLst/>
              <a:ahLst/>
              <a:cxnLst/>
              <a:rect l="l" t="t" r="r" b="b"/>
              <a:pathLst>
                <a:path w="1099237" h="610149">
                  <a:moveTo>
                    <a:pt x="79654" y="0"/>
                  </a:moveTo>
                  <a:lnTo>
                    <a:pt x="1019584" y="0"/>
                  </a:lnTo>
                  <a:cubicBezTo>
                    <a:pt x="1040709" y="0"/>
                    <a:pt x="1060969" y="8392"/>
                    <a:pt x="1075907" y="23330"/>
                  </a:cubicBezTo>
                  <a:cubicBezTo>
                    <a:pt x="1090845" y="38268"/>
                    <a:pt x="1099237" y="58528"/>
                    <a:pt x="1099237" y="79654"/>
                  </a:cubicBezTo>
                  <a:lnTo>
                    <a:pt x="1099237" y="530495"/>
                  </a:lnTo>
                  <a:cubicBezTo>
                    <a:pt x="1099237" y="574487"/>
                    <a:pt x="1063575" y="610149"/>
                    <a:pt x="1019584" y="610149"/>
                  </a:cubicBezTo>
                  <a:lnTo>
                    <a:pt x="79654" y="610149"/>
                  </a:lnTo>
                  <a:cubicBezTo>
                    <a:pt x="35662" y="610149"/>
                    <a:pt x="0" y="574487"/>
                    <a:pt x="0" y="530495"/>
                  </a:cubicBezTo>
                  <a:lnTo>
                    <a:pt x="0" y="79654"/>
                  </a:lnTo>
                  <a:cubicBezTo>
                    <a:pt x="0" y="35662"/>
                    <a:pt x="35662" y="0"/>
                    <a:pt x="79654" y="0"/>
                  </a:cubicBezTo>
                  <a:close/>
                </a:path>
              </a:pathLst>
            </a:custGeom>
            <a:blipFill>
              <a:blip r:embed="rId4"/>
              <a:stretch>
                <a:fillRect t="-10107" b="-10107"/>
              </a:stretch>
            </a:blipFill>
            <a:ln w="19050" cap="rnd">
              <a:solidFill>
                <a:srgbClr val="353D27"/>
              </a:solidFill>
              <a:prstDash val="solid"/>
              <a:round/>
            </a:ln>
          </p:spPr>
        </p:sp>
      </p:grpSp>
      <p:grpSp>
        <p:nvGrpSpPr>
          <p:cNvPr id="23" name="Group 23"/>
          <p:cNvGrpSpPr/>
          <p:nvPr/>
        </p:nvGrpSpPr>
        <p:grpSpPr>
          <a:xfrm>
            <a:off x="10860075" y="5248389"/>
            <a:ext cx="4164448" cy="3938320"/>
            <a:chOff x="0" y="0"/>
            <a:chExt cx="645182" cy="610149"/>
          </a:xfrm>
        </p:grpSpPr>
        <p:sp>
          <p:nvSpPr>
            <p:cNvPr id="24" name="Freeform 24"/>
            <p:cNvSpPr/>
            <p:nvPr/>
          </p:nvSpPr>
          <p:spPr>
            <a:xfrm>
              <a:off x="0" y="0"/>
              <a:ext cx="645182" cy="610149"/>
            </a:xfrm>
            <a:custGeom>
              <a:avLst/>
              <a:gdLst/>
              <a:ahLst/>
              <a:cxnLst/>
              <a:rect l="l" t="t" r="r" b="b"/>
              <a:pathLst>
                <a:path w="645182" h="610149">
                  <a:moveTo>
                    <a:pt x="135711" y="0"/>
                  </a:moveTo>
                  <a:lnTo>
                    <a:pt x="509471" y="0"/>
                  </a:lnTo>
                  <a:cubicBezTo>
                    <a:pt x="584422" y="0"/>
                    <a:pt x="645182" y="60760"/>
                    <a:pt x="645182" y="135711"/>
                  </a:cubicBezTo>
                  <a:lnTo>
                    <a:pt x="645182" y="474438"/>
                  </a:lnTo>
                  <a:cubicBezTo>
                    <a:pt x="645182" y="549389"/>
                    <a:pt x="584422" y="610149"/>
                    <a:pt x="509471" y="610149"/>
                  </a:cubicBezTo>
                  <a:lnTo>
                    <a:pt x="135711" y="610149"/>
                  </a:lnTo>
                  <a:cubicBezTo>
                    <a:pt x="60760" y="610149"/>
                    <a:pt x="0" y="549389"/>
                    <a:pt x="0" y="474438"/>
                  </a:cubicBezTo>
                  <a:lnTo>
                    <a:pt x="0" y="135711"/>
                  </a:lnTo>
                  <a:cubicBezTo>
                    <a:pt x="0" y="60760"/>
                    <a:pt x="60760" y="0"/>
                    <a:pt x="135711" y="0"/>
                  </a:cubicBezTo>
                  <a:close/>
                </a:path>
              </a:pathLst>
            </a:custGeom>
            <a:blipFill>
              <a:blip r:embed="rId5"/>
              <a:stretch>
                <a:fillRect l="-30653" t="-12078" r="-67788" b="-27939"/>
              </a:stretch>
            </a:blipFill>
            <a:ln w="19050" cap="rnd">
              <a:solidFill>
                <a:srgbClr val="353D27"/>
              </a:solidFill>
              <a:prstDash val="solid"/>
              <a:round/>
            </a:ln>
          </p:spPr>
        </p:sp>
      </p:grpSp>
      <p:grpSp>
        <p:nvGrpSpPr>
          <p:cNvPr id="25" name="Group 25"/>
          <p:cNvGrpSpPr/>
          <p:nvPr/>
        </p:nvGrpSpPr>
        <p:grpSpPr>
          <a:xfrm>
            <a:off x="16210843" y="-100270"/>
            <a:ext cx="2287017" cy="10387270"/>
            <a:chOff x="0" y="0"/>
            <a:chExt cx="602342" cy="2735742"/>
          </a:xfrm>
        </p:grpSpPr>
        <p:sp>
          <p:nvSpPr>
            <p:cNvPr id="26" name="Freeform 26"/>
            <p:cNvSpPr/>
            <p:nvPr/>
          </p:nvSpPr>
          <p:spPr>
            <a:xfrm>
              <a:off x="0" y="0"/>
              <a:ext cx="602342" cy="2735742"/>
            </a:xfrm>
            <a:custGeom>
              <a:avLst/>
              <a:gdLst/>
              <a:ahLst/>
              <a:cxnLst/>
              <a:rect l="l" t="t" r="r" b="b"/>
              <a:pathLst>
                <a:path w="602342" h="2735742">
                  <a:moveTo>
                    <a:pt x="0" y="0"/>
                  </a:moveTo>
                  <a:lnTo>
                    <a:pt x="602342" y="0"/>
                  </a:lnTo>
                  <a:lnTo>
                    <a:pt x="602342" y="2735742"/>
                  </a:lnTo>
                  <a:lnTo>
                    <a:pt x="0" y="2735742"/>
                  </a:lnTo>
                  <a:close/>
                </a:path>
              </a:pathLst>
            </a:custGeom>
            <a:gradFill rotWithShape="1">
              <a:gsLst>
                <a:gs pos="0">
                  <a:srgbClr val="102227">
                    <a:alpha val="0"/>
                  </a:srgbClr>
                </a:gs>
                <a:gs pos="50000">
                  <a:srgbClr val="1C3741">
                    <a:alpha val="50000"/>
                  </a:srgbClr>
                </a:gs>
                <a:gs pos="100000">
                  <a:srgbClr val="0D272E">
                    <a:alpha val="100000"/>
                  </a:srgbClr>
                </a:gs>
              </a:gsLst>
              <a:lin ang="0"/>
            </a:gradFill>
          </p:spPr>
        </p:sp>
        <p:sp>
          <p:nvSpPr>
            <p:cNvPr id="27" name="TextBox 27"/>
            <p:cNvSpPr txBox="1"/>
            <p:nvPr/>
          </p:nvSpPr>
          <p:spPr>
            <a:xfrm>
              <a:off x="0" y="-38100"/>
              <a:ext cx="602342" cy="2773842"/>
            </a:xfrm>
            <a:prstGeom prst="rect">
              <a:avLst/>
            </a:prstGeom>
          </p:spPr>
          <p:txBody>
            <a:bodyPr lIns="50800" tIns="50800" rIns="50800" bIns="50800" rtlCol="0" anchor="ctr"/>
            <a:lstStyle/>
            <a:p>
              <a:pPr algn="ctr">
                <a:lnSpc>
                  <a:spcPts val="2659"/>
                </a:lnSpc>
              </a:pPr>
              <a:endParaRPr/>
            </a:p>
          </p:txBody>
        </p:sp>
      </p:grpSp>
      <p:sp>
        <p:nvSpPr>
          <p:cNvPr id="28" name="TextBox 28"/>
          <p:cNvSpPr txBox="1"/>
          <p:nvPr/>
        </p:nvSpPr>
        <p:spPr>
          <a:xfrm>
            <a:off x="5217595" y="5733938"/>
            <a:ext cx="6563915" cy="3224171"/>
          </a:xfrm>
          <a:prstGeom prst="rect">
            <a:avLst/>
          </a:prstGeom>
        </p:spPr>
        <p:txBody>
          <a:bodyPr lIns="0" tIns="0" rIns="0" bIns="0" rtlCol="0" anchor="t">
            <a:spAutoFit/>
          </a:bodyPr>
          <a:lstStyle/>
          <a:p>
            <a:pPr algn="l">
              <a:lnSpc>
                <a:spcPts val="22074"/>
              </a:lnSpc>
            </a:pPr>
            <a:r>
              <a:rPr lang="en-US" sz="23483">
                <a:solidFill>
                  <a:srgbClr val="FFFFFF"/>
                </a:solidFill>
                <a:latin typeface="Perandory Condensed"/>
                <a:ea typeface="Perandory Condensed"/>
                <a:cs typeface="Perandory Condensed"/>
                <a:sym typeface="Perandory Condensed"/>
              </a:rPr>
              <a:t>YOU</a:t>
            </a:r>
          </a:p>
        </p:txBody>
      </p:sp>
      <p:sp>
        <p:nvSpPr>
          <p:cNvPr id="29" name="TextBox 29"/>
          <p:cNvSpPr txBox="1"/>
          <p:nvPr/>
        </p:nvSpPr>
        <p:spPr>
          <a:xfrm>
            <a:off x="2193262" y="8662834"/>
            <a:ext cx="5948849" cy="523875"/>
          </a:xfrm>
          <a:prstGeom prst="rect">
            <a:avLst/>
          </a:prstGeom>
        </p:spPr>
        <p:txBody>
          <a:bodyPr lIns="0" tIns="0" rIns="0" bIns="0" rtlCol="0" anchor="t">
            <a:spAutoFit/>
          </a:bodyPr>
          <a:lstStyle/>
          <a:p>
            <a:pPr algn="ctr">
              <a:lnSpc>
                <a:spcPts val="4200"/>
              </a:lnSpc>
            </a:pPr>
            <a:r>
              <a:rPr lang="en-US" sz="3000" b="1" spc="-144">
                <a:solidFill>
                  <a:srgbClr val="FFFFFF"/>
                </a:solidFill>
                <a:latin typeface="HK Grotesk Bold"/>
                <a:ea typeface="HK Grotesk Bold"/>
                <a:cs typeface="HK Grotesk Bold"/>
                <a:sym typeface="HK Grotesk Bold"/>
              </a:rPr>
              <a:t>Presented by Larana Group</a:t>
            </a:r>
          </a:p>
        </p:txBody>
      </p:sp>
    </p:spTree>
    <p:extLst>
      <p:ext uri="{BB962C8B-B14F-4D97-AF65-F5344CB8AC3E}">
        <p14:creationId xmlns:p14="http://schemas.microsoft.com/office/powerpoint/2010/main" val="3506516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313" b="-9313"/>
            </a:stretch>
          </a:blipFill>
        </p:spPr>
      </p:sp>
      <p:grpSp>
        <p:nvGrpSpPr>
          <p:cNvPr id="3" name="Group 3"/>
          <p:cNvGrpSpPr/>
          <p:nvPr/>
        </p:nvGrpSpPr>
        <p:grpSpPr>
          <a:xfrm>
            <a:off x="-782836" y="7264476"/>
            <a:ext cx="19753541" cy="3952998"/>
            <a:chOff x="0" y="0"/>
            <a:chExt cx="3060340" cy="612423"/>
          </a:xfrm>
        </p:grpSpPr>
        <p:sp>
          <p:nvSpPr>
            <p:cNvPr id="4" name="Freeform 4"/>
            <p:cNvSpPr/>
            <p:nvPr/>
          </p:nvSpPr>
          <p:spPr>
            <a:xfrm>
              <a:off x="0" y="0"/>
              <a:ext cx="3060341" cy="612423"/>
            </a:xfrm>
            <a:custGeom>
              <a:avLst/>
              <a:gdLst/>
              <a:ahLst/>
              <a:cxnLst/>
              <a:rect l="l" t="t" r="r" b="b"/>
              <a:pathLst>
                <a:path w="3060341" h="612423">
                  <a:moveTo>
                    <a:pt x="28611" y="0"/>
                  </a:moveTo>
                  <a:lnTo>
                    <a:pt x="3031730" y="0"/>
                  </a:lnTo>
                  <a:cubicBezTo>
                    <a:pt x="3039318" y="0"/>
                    <a:pt x="3046595" y="3014"/>
                    <a:pt x="3051961" y="8380"/>
                  </a:cubicBezTo>
                  <a:cubicBezTo>
                    <a:pt x="3057326" y="13745"/>
                    <a:pt x="3060341" y="21023"/>
                    <a:pt x="3060341" y="28611"/>
                  </a:cubicBezTo>
                  <a:lnTo>
                    <a:pt x="3060341" y="583812"/>
                  </a:lnTo>
                  <a:cubicBezTo>
                    <a:pt x="3060341" y="591400"/>
                    <a:pt x="3057326" y="598678"/>
                    <a:pt x="3051961" y="604043"/>
                  </a:cubicBezTo>
                  <a:cubicBezTo>
                    <a:pt x="3046595" y="609409"/>
                    <a:pt x="3039318" y="612423"/>
                    <a:pt x="3031730" y="612423"/>
                  </a:cubicBezTo>
                  <a:lnTo>
                    <a:pt x="28611" y="612423"/>
                  </a:lnTo>
                  <a:cubicBezTo>
                    <a:pt x="21023" y="612423"/>
                    <a:pt x="13745" y="609409"/>
                    <a:pt x="8380" y="604043"/>
                  </a:cubicBezTo>
                  <a:cubicBezTo>
                    <a:pt x="3014" y="598678"/>
                    <a:pt x="0" y="591400"/>
                    <a:pt x="0" y="583812"/>
                  </a:cubicBezTo>
                  <a:lnTo>
                    <a:pt x="0" y="28611"/>
                  </a:lnTo>
                  <a:cubicBezTo>
                    <a:pt x="0" y="21023"/>
                    <a:pt x="3014" y="13745"/>
                    <a:pt x="8380" y="8380"/>
                  </a:cubicBezTo>
                  <a:cubicBezTo>
                    <a:pt x="13745" y="3014"/>
                    <a:pt x="21023" y="0"/>
                    <a:pt x="28611" y="0"/>
                  </a:cubicBezTo>
                  <a:close/>
                </a:path>
              </a:pathLst>
            </a:custGeom>
            <a:blipFill>
              <a:blip r:embed="rId3"/>
              <a:stretch>
                <a:fillRect t="-173971" b="-58960"/>
              </a:stretch>
            </a:blipFill>
            <a:ln w="19050" cap="rnd">
              <a:solidFill>
                <a:srgbClr val="FFFFFF"/>
              </a:solidFill>
              <a:prstDash val="solid"/>
              <a:round/>
            </a:ln>
          </p:spPr>
        </p:sp>
      </p:grpSp>
      <p:grpSp>
        <p:nvGrpSpPr>
          <p:cNvPr id="5" name="Group 5"/>
          <p:cNvGrpSpPr/>
          <p:nvPr/>
        </p:nvGrpSpPr>
        <p:grpSpPr>
          <a:xfrm rot="5400000">
            <a:off x="8280651" y="-203473"/>
            <a:ext cx="1816057" cy="19564050"/>
            <a:chOff x="0" y="0"/>
            <a:chExt cx="478303" cy="5152672"/>
          </a:xfrm>
        </p:grpSpPr>
        <p:sp>
          <p:nvSpPr>
            <p:cNvPr id="6" name="Freeform 6"/>
            <p:cNvSpPr/>
            <p:nvPr/>
          </p:nvSpPr>
          <p:spPr>
            <a:xfrm>
              <a:off x="0" y="0"/>
              <a:ext cx="478303" cy="5152672"/>
            </a:xfrm>
            <a:custGeom>
              <a:avLst/>
              <a:gdLst/>
              <a:ahLst/>
              <a:cxnLst/>
              <a:rect l="l" t="t" r="r" b="b"/>
              <a:pathLst>
                <a:path w="478303" h="5152672">
                  <a:moveTo>
                    <a:pt x="0" y="0"/>
                  </a:moveTo>
                  <a:lnTo>
                    <a:pt x="478303" y="0"/>
                  </a:lnTo>
                  <a:lnTo>
                    <a:pt x="478303" y="5152672"/>
                  </a:lnTo>
                  <a:lnTo>
                    <a:pt x="0" y="5152672"/>
                  </a:lnTo>
                  <a:close/>
                </a:path>
              </a:pathLst>
            </a:custGeom>
            <a:gradFill rotWithShape="1">
              <a:gsLst>
                <a:gs pos="0">
                  <a:srgbClr val="102227">
                    <a:alpha val="0"/>
                  </a:srgbClr>
                </a:gs>
                <a:gs pos="50000">
                  <a:srgbClr val="1C3741">
                    <a:alpha val="50000"/>
                  </a:srgbClr>
                </a:gs>
                <a:gs pos="100000">
                  <a:srgbClr val="0D272E">
                    <a:alpha val="100000"/>
                  </a:srgbClr>
                </a:gs>
              </a:gsLst>
              <a:lin ang="0"/>
            </a:gradFill>
          </p:spPr>
        </p:sp>
        <p:sp>
          <p:nvSpPr>
            <p:cNvPr id="7" name="TextBox 7"/>
            <p:cNvSpPr txBox="1"/>
            <p:nvPr/>
          </p:nvSpPr>
          <p:spPr>
            <a:xfrm>
              <a:off x="0" y="-38100"/>
              <a:ext cx="478303" cy="5190772"/>
            </a:xfrm>
            <a:prstGeom prst="rect">
              <a:avLst/>
            </a:prstGeom>
          </p:spPr>
          <p:txBody>
            <a:bodyPr lIns="50800" tIns="50800" rIns="50800" bIns="50800" rtlCol="0" anchor="ctr"/>
            <a:lstStyle/>
            <a:p>
              <a:pPr algn="ctr">
                <a:lnSpc>
                  <a:spcPts val="2659"/>
                </a:lnSpc>
              </a:pPr>
              <a:endParaRPr/>
            </a:p>
          </p:txBody>
        </p:sp>
      </p:grpSp>
      <p:sp>
        <p:nvSpPr>
          <p:cNvPr id="8" name="TextBox 8"/>
          <p:cNvSpPr txBox="1"/>
          <p:nvPr/>
        </p:nvSpPr>
        <p:spPr>
          <a:xfrm>
            <a:off x="1028700" y="1238250"/>
            <a:ext cx="11171432" cy="2076450"/>
          </a:xfrm>
          <a:prstGeom prst="rect">
            <a:avLst/>
          </a:prstGeom>
        </p:spPr>
        <p:txBody>
          <a:bodyPr lIns="0" tIns="0" rIns="0" bIns="0" rtlCol="0" anchor="t">
            <a:spAutoFit/>
          </a:bodyPr>
          <a:lstStyle/>
          <a:p>
            <a:pPr algn="l">
              <a:lnSpc>
                <a:spcPts val="14100"/>
              </a:lnSpc>
            </a:pPr>
            <a:r>
              <a:rPr lang="en-US" sz="15000">
                <a:solidFill>
                  <a:srgbClr val="FFFFFF"/>
                </a:solidFill>
                <a:latin typeface="Perandory Condensed"/>
                <a:ea typeface="Perandory Condensed"/>
                <a:cs typeface="Perandory Condensed"/>
                <a:sym typeface="Perandory Condensed"/>
              </a:rPr>
              <a:t>PROJECT OBJECTIVES</a:t>
            </a:r>
          </a:p>
        </p:txBody>
      </p:sp>
      <p:grpSp>
        <p:nvGrpSpPr>
          <p:cNvPr id="9" name="Group 9"/>
          <p:cNvGrpSpPr/>
          <p:nvPr/>
        </p:nvGrpSpPr>
        <p:grpSpPr>
          <a:xfrm rot="5400000">
            <a:off x="14596966" y="-1630539"/>
            <a:ext cx="1529929" cy="7217549"/>
            <a:chOff x="0" y="0"/>
            <a:chExt cx="142595" cy="672703"/>
          </a:xfrm>
        </p:grpSpPr>
        <p:sp>
          <p:nvSpPr>
            <p:cNvPr id="10" name="Freeform 10"/>
            <p:cNvSpPr/>
            <p:nvPr/>
          </p:nvSpPr>
          <p:spPr>
            <a:xfrm>
              <a:off x="0" y="0"/>
              <a:ext cx="142595" cy="672703"/>
            </a:xfrm>
            <a:custGeom>
              <a:avLst/>
              <a:gdLst/>
              <a:ahLst/>
              <a:cxnLst/>
              <a:rect l="l" t="t" r="r" b="b"/>
              <a:pathLst>
                <a:path w="142595" h="672703">
                  <a:moveTo>
                    <a:pt x="71298" y="0"/>
                  </a:moveTo>
                  <a:lnTo>
                    <a:pt x="71298" y="0"/>
                  </a:lnTo>
                  <a:cubicBezTo>
                    <a:pt x="90207" y="0"/>
                    <a:pt x="108342" y="7512"/>
                    <a:pt x="121713" y="20883"/>
                  </a:cubicBezTo>
                  <a:cubicBezTo>
                    <a:pt x="135084" y="34253"/>
                    <a:pt x="142595" y="52388"/>
                    <a:pt x="142595" y="71298"/>
                  </a:cubicBezTo>
                  <a:lnTo>
                    <a:pt x="142595" y="601405"/>
                  </a:lnTo>
                  <a:cubicBezTo>
                    <a:pt x="142595" y="640782"/>
                    <a:pt x="110674" y="672703"/>
                    <a:pt x="71298" y="672703"/>
                  </a:cubicBezTo>
                  <a:lnTo>
                    <a:pt x="71298" y="672703"/>
                  </a:lnTo>
                  <a:cubicBezTo>
                    <a:pt x="31921" y="672703"/>
                    <a:pt x="0" y="640782"/>
                    <a:pt x="0" y="601405"/>
                  </a:cubicBezTo>
                  <a:lnTo>
                    <a:pt x="0" y="71298"/>
                  </a:lnTo>
                  <a:cubicBezTo>
                    <a:pt x="0" y="31921"/>
                    <a:pt x="31921" y="0"/>
                    <a:pt x="71298" y="0"/>
                  </a:cubicBezTo>
                  <a:close/>
                </a:path>
              </a:pathLst>
            </a:custGeom>
            <a:ln w="19050" cap="rnd">
              <a:solidFill>
                <a:srgbClr val="FFFFFF"/>
              </a:solidFill>
              <a:prstDash val="solid"/>
              <a:round/>
            </a:ln>
          </p:spPr>
        </p:sp>
        <p:sp>
          <p:nvSpPr>
            <p:cNvPr id="11" name="TextBox 11"/>
            <p:cNvSpPr txBox="1"/>
            <p:nvPr/>
          </p:nvSpPr>
          <p:spPr>
            <a:xfrm>
              <a:off x="0" y="-38100"/>
              <a:ext cx="142595" cy="710803"/>
            </a:xfrm>
            <a:prstGeom prst="rect">
              <a:avLst/>
            </a:prstGeom>
          </p:spPr>
          <p:txBody>
            <a:bodyPr lIns="50800" tIns="50800" rIns="50800" bIns="50800" rtlCol="0" anchor="ctr"/>
            <a:lstStyle/>
            <a:p>
              <a:pPr algn="ctr">
                <a:lnSpc>
                  <a:spcPts val="2659"/>
                </a:lnSpc>
                <a:spcBef>
                  <a:spcPct val="0"/>
                </a:spcBef>
              </a:pPr>
              <a:endParaRPr/>
            </a:p>
          </p:txBody>
        </p:sp>
      </p:grpSp>
      <p:sp>
        <p:nvSpPr>
          <p:cNvPr id="12" name="TextBox 12"/>
          <p:cNvSpPr txBox="1"/>
          <p:nvPr/>
        </p:nvSpPr>
        <p:spPr>
          <a:xfrm>
            <a:off x="1028700" y="3619500"/>
            <a:ext cx="9837368" cy="2725420"/>
          </a:xfrm>
          <a:prstGeom prst="rect">
            <a:avLst/>
          </a:prstGeom>
        </p:spPr>
        <p:txBody>
          <a:bodyPr lIns="0" tIns="0" rIns="0" bIns="0" rtlCol="0" anchor="t">
            <a:spAutoFit/>
          </a:bodyPr>
          <a:lstStyle/>
          <a:p>
            <a:pPr algn="l">
              <a:lnSpc>
                <a:spcPts val="3079"/>
              </a:lnSpc>
            </a:pPr>
            <a:r>
              <a:rPr lang="en-US" sz="2199" spc="-105">
                <a:solidFill>
                  <a:srgbClr val="FFFFFF"/>
                </a:solidFill>
                <a:latin typeface="HK Grotesk"/>
                <a:ea typeface="HK Grotesk"/>
                <a:cs typeface="HK Grotesk"/>
                <a:sym typeface="HK Grotesk"/>
              </a:rPr>
              <a:t>Lorem ipsum dolor sit amet, consectetur adipiscing elit. Nulla faucibus pretium nunc, ut accumsan leo tempus vel. Vivamus ultricies vitae felis eget ultricies. Donec commodo euismod sapien, quis sagittis leo blandit eget. Mauris dictum viverra congue. Vestibulum maximus luctus nunc eget facilisis. Nullam vestibulum pulvinar facilisis. Sed lacinia ipsum quis odio eleifend, eget luctus ligula bibendum. Etiam et elit nulla. Vivamus vehicula arcu quis erat imperdiet, sit amet mollis est efficitur. Suspendisse at arcu ac mauris tempor accumsan sed non nunc. </a:t>
            </a:r>
          </a:p>
        </p:txBody>
      </p:sp>
      <p:sp>
        <p:nvSpPr>
          <p:cNvPr id="13" name="TextBox 13"/>
          <p:cNvSpPr txBox="1"/>
          <p:nvPr/>
        </p:nvSpPr>
        <p:spPr>
          <a:xfrm>
            <a:off x="11753156" y="3619500"/>
            <a:ext cx="5506144" cy="2725420"/>
          </a:xfrm>
          <a:prstGeom prst="rect">
            <a:avLst/>
          </a:prstGeom>
        </p:spPr>
        <p:txBody>
          <a:bodyPr lIns="0" tIns="0" rIns="0" bIns="0" rtlCol="0" anchor="t">
            <a:spAutoFit/>
          </a:bodyPr>
          <a:lstStyle/>
          <a:p>
            <a:pPr algn="l">
              <a:lnSpc>
                <a:spcPts val="3079"/>
              </a:lnSpc>
            </a:pPr>
            <a:r>
              <a:rPr lang="en-US" sz="2199" spc="-105">
                <a:solidFill>
                  <a:srgbClr val="FFFFFF"/>
                </a:solidFill>
                <a:latin typeface="HK Grotesk"/>
                <a:ea typeface="HK Grotesk"/>
                <a:cs typeface="HK Grotesk"/>
                <a:sym typeface="HK Grotesk"/>
              </a:rPr>
              <a:t>Lorem ipsum dolor sit amet, consectetur adipiscing elit. Nulla faucibus pretium nunc, ut accumsan leo tempus vel. Vivamus ultricies vitae felis eget ultricies. Donec commodo euismod sapien, quis sagittis leo blandit eget. Mauris dictum viverra congue. Vestibulum maximus luctus nunc eget facilisis.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313" b="-9313"/>
            </a:stretch>
          </a:blipFill>
        </p:spPr>
      </p:sp>
      <p:sp>
        <p:nvSpPr>
          <p:cNvPr id="3" name="TextBox 3"/>
          <p:cNvSpPr txBox="1"/>
          <p:nvPr/>
        </p:nvSpPr>
        <p:spPr>
          <a:xfrm>
            <a:off x="1028700" y="6086295"/>
            <a:ext cx="7618232" cy="2076450"/>
          </a:xfrm>
          <a:prstGeom prst="rect">
            <a:avLst/>
          </a:prstGeom>
        </p:spPr>
        <p:txBody>
          <a:bodyPr lIns="0" tIns="0" rIns="0" bIns="0" rtlCol="0" anchor="t">
            <a:spAutoFit/>
          </a:bodyPr>
          <a:lstStyle/>
          <a:p>
            <a:pPr algn="l">
              <a:lnSpc>
                <a:spcPts val="14100"/>
              </a:lnSpc>
            </a:pPr>
            <a:r>
              <a:rPr lang="en-US" sz="15000">
                <a:solidFill>
                  <a:srgbClr val="FFFFFF"/>
                </a:solidFill>
                <a:latin typeface="Perandory Condensed"/>
                <a:ea typeface="Perandory Condensed"/>
                <a:cs typeface="Perandory Condensed"/>
                <a:sym typeface="Perandory Condensed"/>
              </a:rPr>
              <a:t>PROBLEM</a:t>
            </a:r>
          </a:p>
        </p:txBody>
      </p:sp>
      <p:grpSp>
        <p:nvGrpSpPr>
          <p:cNvPr id="4" name="Group 4"/>
          <p:cNvGrpSpPr/>
          <p:nvPr/>
        </p:nvGrpSpPr>
        <p:grpSpPr>
          <a:xfrm rot="5400000">
            <a:off x="13806608" y="3034806"/>
            <a:ext cx="927922" cy="5977463"/>
            <a:chOff x="0" y="0"/>
            <a:chExt cx="89742" cy="578100"/>
          </a:xfrm>
        </p:grpSpPr>
        <p:sp>
          <p:nvSpPr>
            <p:cNvPr id="5" name="Freeform 5"/>
            <p:cNvSpPr/>
            <p:nvPr/>
          </p:nvSpPr>
          <p:spPr>
            <a:xfrm>
              <a:off x="0" y="0"/>
              <a:ext cx="89742" cy="578100"/>
            </a:xfrm>
            <a:custGeom>
              <a:avLst/>
              <a:gdLst/>
              <a:ahLst/>
              <a:cxnLst/>
              <a:rect l="l" t="t" r="r" b="b"/>
              <a:pathLst>
                <a:path w="89742" h="578100">
                  <a:moveTo>
                    <a:pt x="44871" y="0"/>
                  </a:moveTo>
                  <a:lnTo>
                    <a:pt x="44871" y="0"/>
                  </a:lnTo>
                  <a:cubicBezTo>
                    <a:pt x="69653" y="0"/>
                    <a:pt x="89742" y="20090"/>
                    <a:pt x="89742" y="44871"/>
                  </a:cubicBezTo>
                  <a:lnTo>
                    <a:pt x="89742" y="533229"/>
                  </a:lnTo>
                  <a:cubicBezTo>
                    <a:pt x="89742" y="558010"/>
                    <a:pt x="69653" y="578100"/>
                    <a:pt x="44871" y="578100"/>
                  </a:cubicBezTo>
                  <a:lnTo>
                    <a:pt x="44871" y="578100"/>
                  </a:lnTo>
                  <a:cubicBezTo>
                    <a:pt x="20090" y="578100"/>
                    <a:pt x="0" y="558010"/>
                    <a:pt x="0" y="533229"/>
                  </a:cubicBezTo>
                  <a:lnTo>
                    <a:pt x="0" y="44871"/>
                  </a:lnTo>
                  <a:cubicBezTo>
                    <a:pt x="0" y="20090"/>
                    <a:pt x="20090" y="0"/>
                    <a:pt x="44871" y="0"/>
                  </a:cubicBezTo>
                  <a:close/>
                </a:path>
              </a:pathLst>
            </a:custGeom>
            <a:gradFill rotWithShape="1">
              <a:gsLst>
                <a:gs pos="0">
                  <a:srgbClr val="1A3740">
                    <a:alpha val="30000"/>
                  </a:srgbClr>
                </a:gs>
                <a:gs pos="50000">
                  <a:srgbClr val="A0CDB7">
                    <a:alpha val="25000"/>
                  </a:srgbClr>
                </a:gs>
                <a:gs pos="100000">
                  <a:srgbClr val="1B3841">
                    <a:alpha val="30000"/>
                  </a:srgbClr>
                </a:gs>
              </a:gsLst>
              <a:lin ang="2700000"/>
            </a:gradFill>
            <a:ln w="19050" cap="rnd">
              <a:solidFill>
                <a:srgbClr val="FFFFFF"/>
              </a:solidFill>
              <a:prstDash val="solid"/>
              <a:round/>
            </a:ln>
          </p:spPr>
        </p:sp>
        <p:sp>
          <p:nvSpPr>
            <p:cNvPr id="6" name="TextBox 6"/>
            <p:cNvSpPr txBox="1"/>
            <p:nvPr/>
          </p:nvSpPr>
          <p:spPr>
            <a:xfrm>
              <a:off x="0" y="-38100"/>
              <a:ext cx="89742" cy="616200"/>
            </a:xfrm>
            <a:prstGeom prst="rect">
              <a:avLst/>
            </a:prstGeom>
          </p:spPr>
          <p:txBody>
            <a:bodyPr lIns="50800" tIns="50800" rIns="50800" bIns="50800" rtlCol="0" anchor="ctr"/>
            <a:lstStyle/>
            <a:p>
              <a:pPr algn="ctr">
                <a:lnSpc>
                  <a:spcPts val="2659"/>
                </a:lnSpc>
                <a:spcBef>
                  <a:spcPct val="0"/>
                </a:spcBef>
              </a:pPr>
              <a:endParaRPr/>
            </a:p>
          </p:txBody>
        </p:sp>
      </p:grpSp>
      <p:grpSp>
        <p:nvGrpSpPr>
          <p:cNvPr id="7" name="Group 7"/>
          <p:cNvGrpSpPr/>
          <p:nvPr/>
        </p:nvGrpSpPr>
        <p:grpSpPr>
          <a:xfrm rot="5400000">
            <a:off x="13806608" y="-1297199"/>
            <a:ext cx="927922" cy="5977463"/>
            <a:chOff x="0" y="0"/>
            <a:chExt cx="89742" cy="578100"/>
          </a:xfrm>
        </p:grpSpPr>
        <p:sp>
          <p:nvSpPr>
            <p:cNvPr id="8" name="Freeform 8"/>
            <p:cNvSpPr/>
            <p:nvPr/>
          </p:nvSpPr>
          <p:spPr>
            <a:xfrm>
              <a:off x="0" y="0"/>
              <a:ext cx="89742" cy="578100"/>
            </a:xfrm>
            <a:custGeom>
              <a:avLst/>
              <a:gdLst/>
              <a:ahLst/>
              <a:cxnLst/>
              <a:rect l="l" t="t" r="r" b="b"/>
              <a:pathLst>
                <a:path w="89742" h="578100">
                  <a:moveTo>
                    <a:pt x="44871" y="0"/>
                  </a:moveTo>
                  <a:lnTo>
                    <a:pt x="44871" y="0"/>
                  </a:lnTo>
                  <a:cubicBezTo>
                    <a:pt x="69653" y="0"/>
                    <a:pt x="89742" y="20090"/>
                    <a:pt x="89742" y="44871"/>
                  </a:cubicBezTo>
                  <a:lnTo>
                    <a:pt x="89742" y="533229"/>
                  </a:lnTo>
                  <a:cubicBezTo>
                    <a:pt x="89742" y="558010"/>
                    <a:pt x="69653" y="578100"/>
                    <a:pt x="44871" y="578100"/>
                  </a:cubicBezTo>
                  <a:lnTo>
                    <a:pt x="44871" y="578100"/>
                  </a:lnTo>
                  <a:cubicBezTo>
                    <a:pt x="20090" y="578100"/>
                    <a:pt x="0" y="558010"/>
                    <a:pt x="0" y="533229"/>
                  </a:cubicBezTo>
                  <a:lnTo>
                    <a:pt x="0" y="44871"/>
                  </a:lnTo>
                  <a:cubicBezTo>
                    <a:pt x="0" y="20090"/>
                    <a:pt x="20090" y="0"/>
                    <a:pt x="44871" y="0"/>
                  </a:cubicBezTo>
                  <a:close/>
                </a:path>
              </a:pathLst>
            </a:custGeom>
            <a:gradFill rotWithShape="1">
              <a:gsLst>
                <a:gs pos="0">
                  <a:srgbClr val="1A3740">
                    <a:alpha val="30000"/>
                  </a:srgbClr>
                </a:gs>
                <a:gs pos="50000">
                  <a:srgbClr val="A0CDB7">
                    <a:alpha val="25000"/>
                  </a:srgbClr>
                </a:gs>
                <a:gs pos="100000">
                  <a:srgbClr val="1B3841">
                    <a:alpha val="30000"/>
                  </a:srgbClr>
                </a:gs>
              </a:gsLst>
              <a:lin ang="2700000"/>
            </a:gradFill>
            <a:ln w="19050" cap="rnd">
              <a:solidFill>
                <a:srgbClr val="FFFFFF"/>
              </a:solidFill>
              <a:prstDash val="solid"/>
              <a:round/>
            </a:ln>
          </p:spPr>
        </p:sp>
        <p:sp>
          <p:nvSpPr>
            <p:cNvPr id="9" name="TextBox 9"/>
            <p:cNvSpPr txBox="1"/>
            <p:nvPr/>
          </p:nvSpPr>
          <p:spPr>
            <a:xfrm>
              <a:off x="0" y="-38100"/>
              <a:ext cx="89742" cy="616200"/>
            </a:xfrm>
            <a:prstGeom prst="rect">
              <a:avLst/>
            </a:prstGeom>
          </p:spPr>
          <p:txBody>
            <a:bodyPr lIns="50800" tIns="50800" rIns="50800" bIns="50800" rtlCol="0" anchor="ctr"/>
            <a:lstStyle/>
            <a:p>
              <a:pPr algn="ctr">
                <a:lnSpc>
                  <a:spcPts val="2659"/>
                </a:lnSpc>
                <a:spcBef>
                  <a:spcPct val="0"/>
                </a:spcBef>
              </a:pPr>
              <a:endParaRPr/>
            </a:p>
          </p:txBody>
        </p:sp>
      </p:grpSp>
      <p:grpSp>
        <p:nvGrpSpPr>
          <p:cNvPr id="10" name="Group 10"/>
          <p:cNvGrpSpPr/>
          <p:nvPr/>
        </p:nvGrpSpPr>
        <p:grpSpPr>
          <a:xfrm rot="5400000">
            <a:off x="-1473435" y="5614866"/>
            <a:ext cx="1529929" cy="5800609"/>
            <a:chOff x="0" y="0"/>
            <a:chExt cx="142595" cy="540639"/>
          </a:xfrm>
        </p:grpSpPr>
        <p:sp>
          <p:nvSpPr>
            <p:cNvPr id="11" name="Freeform 11"/>
            <p:cNvSpPr/>
            <p:nvPr/>
          </p:nvSpPr>
          <p:spPr>
            <a:xfrm>
              <a:off x="0" y="0"/>
              <a:ext cx="142595" cy="540639"/>
            </a:xfrm>
            <a:custGeom>
              <a:avLst/>
              <a:gdLst/>
              <a:ahLst/>
              <a:cxnLst/>
              <a:rect l="l" t="t" r="r" b="b"/>
              <a:pathLst>
                <a:path w="142595" h="540639">
                  <a:moveTo>
                    <a:pt x="71298" y="0"/>
                  </a:moveTo>
                  <a:lnTo>
                    <a:pt x="71298" y="0"/>
                  </a:lnTo>
                  <a:cubicBezTo>
                    <a:pt x="90207" y="0"/>
                    <a:pt x="108342" y="7512"/>
                    <a:pt x="121713" y="20883"/>
                  </a:cubicBezTo>
                  <a:cubicBezTo>
                    <a:pt x="135084" y="34253"/>
                    <a:pt x="142595" y="52388"/>
                    <a:pt x="142595" y="71298"/>
                  </a:cubicBezTo>
                  <a:lnTo>
                    <a:pt x="142595" y="469341"/>
                  </a:lnTo>
                  <a:cubicBezTo>
                    <a:pt x="142595" y="508718"/>
                    <a:pt x="110674" y="540639"/>
                    <a:pt x="71298" y="540639"/>
                  </a:cubicBezTo>
                  <a:lnTo>
                    <a:pt x="71298" y="540639"/>
                  </a:lnTo>
                  <a:cubicBezTo>
                    <a:pt x="31921" y="540639"/>
                    <a:pt x="0" y="508718"/>
                    <a:pt x="0" y="469341"/>
                  </a:cubicBezTo>
                  <a:lnTo>
                    <a:pt x="0" y="71298"/>
                  </a:lnTo>
                  <a:cubicBezTo>
                    <a:pt x="0" y="31921"/>
                    <a:pt x="31921" y="0"/>
                    <a:pt x="71298" y="0"/>
                  </a:cubicBezTo>
                  <a:close/>
                </a:path>
              </a:pathLst>
            </a:custGeom>
            <a:ln w="9525" cap="rnd">
              <a:solidFill>
                <a:srgbClr val="FFFFFF"/>
              </a:solidFill>
              <a:prstDash val="solid"/>
              <a:round/>
            </a:ln>
          </p:spPr>
        </p:sp>
        <p:sp>
          <p:nvSpPr>
            <p:cNvPr id="12" name="TextBox 12"/>
            <p:cNvSpPr txBox="1"/>
            <p:nvPr/>
          </p:nvSpPr>
          <p:spPr>
            <a:xfrm>
              <a:off x="0" y="-38100"/>
              <a:ext cx="142595" cy="578739"/>
            </a:xfrm>
            <a:prstGeom prst="rect">
              <a:avLst/>
            </a:prstGeom>
          </p:spPr>
          <p:txBody>
            <a:bodyPr lIns="50800" tIns="50800" rIns="50800" bIns="50800" rtlCol="0" anchor="ctr"/>
            <a:lstStyle/>
            <a:p>
              <a:pPr algn="ctr">
                <a:lnSpc>
                  <a:spcPts val="2659"/>
                </a:lnSpc>
                <a:spcBef>
                  <a:spcPct val="0"/>
                </a:spcBef>
              </a:pPr>
              <a:endParaRPr/>
            </a:p>
          </p:txBody>
        </p:sp>
      </p:grpSp>
      <p:grpSp>
        <p:nvGrpSpPr>
          <p:cNvPr id="13" name="Group 13"/>
          <p:cNvGrpSpPr/>
          <p:nvPr/>
        </p:nvGrpSpPr>
        <p:grpSpPr>
          <a:xfrm>
            <a:off x="-782836" y="-816879"/>
            <a:ext cx="9065863" cy="5855426"/>
            <a:chOff x="0" y="0"/>
            <a:chExt cx="1404539" cy="907159"/>
          </a:xfrm>
        </p:grpSpPr>
        <p:sp>
          <p:nvSpPr>
            <p:cNvPr id="14" name="Freeform 14"/>
            <p:cNvSpPr/>
            <p:nvPr/>
          </p:nvSpPr>
          <p:spPr>
            <a:xfrm>
              <a:off x="0" y="0"/>
              <a:ext cx="1404539" cy="907159"/>
            </a:xfrm>
            <a:custGeom>
              <a:avLst/>
              <a:gdLst/>
              <a:ahLst/>
              <a:cxnLst/>
              <a:rect l="l" t="t" r="r" b="b"/>
              <a:pathLst>
                <a:path w="1404539" h="907159">
                  <a:moveTo>
                    <a:pt x="62339" y="0"/>
                  </a:moveTo>
                  <a:lnTo>
                    <a:pt x="1342200" y="0"/>
                  </a:lnTo>
                  <a:cubicBezTo>
                    <a:pt x="1358733" y="0"/>
                    <a:pt x="1374590" y="6568"/>
                    <a:pt x="1386281" y="18259"/>
                  </a:cubicBezTo>
                  <a:cubicBezTo>
                    <a:pt x="1397971" y="29950"/>
                    <a:pt x="1404539" y="45806"/>
                    <a:pt x="1404539" y="62339"/>
                  </a:cubicBezTo>
                  <a:lnTo>
                    <a:pt x="1404539" y="844819"/>
                  </a:lnTo>
                  <a:cubicBezTo>
                    <a:pt x="1404539" y="879248"/>
                    <a:pt x="1376629" y="907159"/>
                    <a:pt x="1342200" y="907159"/>
                  </a:cubicBezTo>
                  <a:lnTo>
                    <a:pt x="62339" y="907159"/>
                  </a:lnTo>
                  <a:cubicBezTo>
                    <a:pt x="27910" y="907159"/>
                    <a:pt x="0" y="879248"/>
                    <a:pt x="0" y="844819"/>
                  </a:cubicBezTo>
                  <a:lnTo>
                    <a:pt x="0" y="62339"/>
                  </a:lnTo>
                  <a:cubicBezTo>
                    <a:pt x="0" y="27910"/>
                    <a:pt x="27910" y="0"/>
                    <a:pt x="62339" y="0"/>
                  </a:cubicBezTo>
                  <a:close/>
                </a:path>
              </a:pathLst>
            </a:custGeom>
            <a:blipFill>
              <a:blip r:embed="rId3"/>
              <a:stretch>
                <a:fillRect b="-5863"/>
              </a:stretch>
            </a:blipFill>
            <a:ln w="19050" cap="rnd">
              <a:solidFill>
                <a:srgbClr val="1B3740"/>
              </a:solidFill>
              <a:prstDash val="solid"/>
              <a:round/>
            </a:ln>
          </p:spPr>
        </p:sp>
      </p:grpSp>
      <p:grpSp>
        <p:nvGrpSpPr>
          <p:cNvPr id="15" name="Group 15"/>
          <p:cNvGrpSpPr/>
          <p:nvPr/>
        </p:nvGrpSpPr>
        <p:grpSpPr>
          <a:xfrm rot="-5400000">
            <a:off x="3176589" y="-3494010"/>
            <a:ext cx="2619414" cy="9315409"/>
            <a:chOff x="0" y="0"/>
            <a:chExt cx="689887" cy="2453441"/>
          </a:xfrm>
        </p:grpSpPr>
        <p:sp>
          <p:nvSpPr>
            <p:cNvPr id="16" name="Freeform 16"/>
            <p:cNvSpPr/>
            <p:nvPr/>
          </p:nvSpPr>
          <p:spPr>
            <a:xfrm>
              <a:off x="0" y="0"/>
              <a:ext cx="689887" cy="2453441"/>
            </a:xfrm>
            <a:custGeom>
              <a:avLst/>
              <a:gdLst/>
              <a:ahLst/>
              <a:cxnLst/>
              <a:rect l="l" t="t" r="r" b="b"/>
              <a:pathLst>
                <a:path w="689887" h="2453441">
                  <a:moveTo>
                    <a:pt x="0" y="0"/>
                  </a:moveTo>
                  <a:lnTo>
                    <a:pt x="689887" y="0"/>
                  </a:lnTo>
                  <a:lnTo>
                    <a:pt x="689887" y="2453441"/>
                  </a:lnTo>
                  <a:lnTo>
                    <a:pt x="0" y="2453441"/>
                  </a:lnTo>
                  <a:close/>
                </a:path>
              </a:pathLst>
            </a:custGeom>
            <a:gradFill rotWithShape="1">
              <a:gsLst>
                <a:gs pos="0">
                  <a:srgbClr val="102227">
                    <a:alpha val="0"/>
                  </a:srgbClr>
                </a:gs>
                <a:gs pos="50000">
                  <a:srgbClr val="1C3741">
                    <a:alpha val="50000"/>
                  </a:srgbClr>
                </a:gs>
                <a:gs pos="100000">
                  <a:srgbClr val="0D272E">
                    <a:alpha val="100000"/>
                  </a:srgbClr>
                </a:gs>
              </a:gsLst>
              <a:lin ang="0"/>
            </a:gradFill>
          </p:spPr>
        </p:sp>
        <p:sp>
          <p:nvSpPr>
            <p:cNvPr id="17" name="TextBox 17"/>
            <p:cNvSpPr txBox="1"/>
            <p:nvPr/>
          </p:nvSpPr>
          <p:spPr>
            <a:xfrm>
              <a:off x="0" y="-38100"/>
              <a:ext cx="689887" cy="2491541"/>
            </a:xfrm>
            <a:prstGeom prst="rect">
              <a:avLst/>
            </a:prstGeom>
          </p:spPr>
          <p:txBody>
            <a:bodyPr lIns="50800" tIns="50800" rIns="50800" bIns="50800" rtlCol="0" anchor="ctr"/>
            <a:lstStyle/>
            <a:p>
              <a:pPr algn="ctr">
                <a:lnSpc>
                  <a:spcPts val="2659"/>
                </a:lnSpc>
              </a:pPr>
              <a:endParaRPr/>
            </a:p>
          </p:txBody>
        </p:sp>
      </p:grpSp>
      <p:grpSp>
        <p:nvGrpSpPr>
          <p:cNvPr id="18" name="Group 18"/>
          <p:cNvGrpSpPr/>
          <p:nvPr/>
        </p:nvGrpSpPr>
        <p:grpSpPr>
          <a:xfrm rot="5400000">
            <a:off x="4252694" y="995583"/>
            <a:ext cx="8319638" cy="4224145"/>
            <a:chOff x="0" y="0"/>
            <a:chExt cx="775422" cy="393706"/>
          </a:xfrm>
        </p:grpSpPr>
        <p:sp>
          <p:nvSpPr>
            <p:cNvPr id="19" name="Freeform 19"/>
            <p:cNvSpPr/>
            <p:nvPr/>
          </p:nvSpPr>
          <p:spPr>
            <a:xfrm>
              <a:off x="0" y="0"/>
              <a:ext cx="775422" cy="393706"/>
            </a:xfrm>
            <a:custGeom>
              <a:avLst/>
              <a:gdLst/>
              <a:ahLst/>
              <a:cxnLst/>
              <a:rect l="l" t="t" r="r" b="b"/>
              <a:pathLst>
                <a:path w="775422" h="393706">
                  <a:moveTo>
                    <a:pt x="80028" y="0"/>
                  </a:moveTo>
                  <a:lnTo>
                    <a:pt x="695394" y="0"/>
                  </a:lnTo>
                  <a:cubicBezTo>
                    <a:pt x="739592" y="0"/>
                    <a:pt x="775422" y="35830"/>
                    <a:pt x="775422" y="80028"/>
                  </a:cubicBezTo>
                  <a:lnTo>
                    <a:pt x="775422" y="313678"/>
                  </a:lnTo>
                  <a:cubicBezTo>
                    <a:pt x="775422" y="334903"/>
                    <a:pt x="766990" y="355258"/>
                    <a:pt x="751982" y="370267"/>
                  </a:cubicBezTo>
                  <a:cubicBezTo>
                    <a:pt x="736974" y="385275"/>
                    <a:pt x="716618" y="393706"/>
                    <a:pt x="695394" y="393706"/>
                  </a:cubicBezTo>
                  <a:lnTo>
                    <a:pt x="80028" y="393706"/>
                  </a:lnTo>
                  <a:cubicBezTo>
                    <a:pt x="35830" y="393706"/>
                    <a:pt x="0" y="357877"/>
                    <a:pt x="0" y="313678"/>
                  </a:cubicBezTo>
                  <a:lnTo>
                    <a:pt x="0" y="80028"/>
                  </a:lnTo>
                  <a:cubicBezTo>
                    <a:pt x="0" y="58803"/>
                    <a:pt x="8432" y="38448"/>
                    <a:pt x="23440" y="23440"/>
                  </a:cubicBezTo>
                  <a:cubicBezTo>
                    <a:pt x="38448" y="8432"/>
                    <a:pt x="58803" y="0"/>
                    <a:pt x="80028" y="0"/>
                  </a:cubicBezTo>
                  <a:close/>
                </a:path>
              </a:pathLst>
            </a:custGeom>
            <a:ln w="19050" cap="rnd">
              <a:solidFill>
                <a:srgbClr val="FFFFFF"/>
              </a:solidFill>
              <a:prstDash val="solid"/>
              <a:round/>
            </a:ln>
          </p:spPr>
        </p:sp>
        <p:sp>
          <p:nvSpPr>
            <p:cNvPr id="20" name="TextBox 20"/>
            <p:cNvSpPr txBox="1"/>
            <p:nvPr/>
          </p:nvSpPr>
          <p:spPr>
            <a:xfrm>
              <a:off x="0" y="-38100"/>
              <a:ext cx="775422" cy="431806"/>
            </a:xfrm>
            <a:prstGeom prst="rect">
              <a:avLst/>
            </a:prstGeom>
          </p:spPr>
          <p:txBody>
            <a:bodyPr lIns="50800" tIns="50800" rIns="50800" bIns="50800" rtlCol="0" anchor="ctr"/>
            <a:lstStyle/>
            <a:p>
              <a:pPr algn="ctr">
                <a:lnSpc>
                  <a:spcPts val="2659"/>
                </a:lnSpc>
                <a:spcBef>
                  <a:spcPct val="0"/>
                </a:spcBef>
              </a:pPr>
              <a:endParaRPr/>
            </a:p>
          </p:txBody>
        </p:sp>
      </p:grpSp>
      <p:grpSp>
        <p:nvGrpSpPr>
          <p:cNvPr id="21" name="Group 21"/>
          <p:cNvGrpSpPr/>
          <p:nvPr/>
        </p:nvGrpSpPr>
        <p:grpSpPr>
          <a:xfrm>
            <a:off x="6543674" y="-855714"/>
            <a:ext cx="3695756" cy="7836624"/>
            <a:chOff x="0" y="0"/>
            <a:chExt cx="572569" cy="1214098"/>
          </a:xfrm>
        </p:grpSpPr>
        <p:sp>
          <p:nvSpPr>
            <p:cNvPr id="22" name="Freeform 22"/>
            <p:cNvSpPr/>
            <p:nvPr/>
          </p:nvSpPr>
          <p:spPr>
            <a:xfrm>
              <a:off x="0" y="0"/>
              <a:ext cx="572569" cy="1214098"/>
            </a:xfrm>
            <a:custGeom>
              <a:avLst/>
              <a:gdLst/>
              <a:ahLst/>
              <a:cxnLst/>
              <a:rect l="l" t="t" r="r" b="b"/>
              <a:pathLst>
                <a:path w="572569" h="1214098">
                  <a:moveTo>
                    <a:pt x="152921" y="0"/>
                  </a:moveTo>
                  <a:lnTo>
                    <a:pt x="419648" y="0"/>
                  </a:lnTo>
                  <a:cubicBezTo>
                    <a:pt x="460205" y="0"/>
                    <a:pt x="499101" y="16111"/>
                    <a:pt x="527780" y="44790"/>
                  </a:cubicBezTo>
                  <a:cubicBezTo>
                    <a:pt x="556458" y="73468"/>
                    <a:pt x="572569" y="112364"/>
                    <a:pt x="572569" y="152921"/>
                  </a:cubicBezTo>
                  <a:lnTo>
                    <a:pt x="572569" y="1061177"/>
                  </a:lnTo>
                  <a:cubicBezTo>
                    <a:pt x="572569" y="1145633"/>
                    <a:pt x="504104" y="1214098"/>
                    <a:pt x="419648" y="1214098"/>
                  </a:cubicBezTo>
                  <a:lnTo>
                    <a:pt x="152921" y="1214098"/>
                  </a:lnTo>
                  <a:cubicBezTo>
                    <a:pt x="112364" y="1214098"/>
                    <a:pt x="73468" y="1197987"/>
                    <a:pt x="44790" y="1169308"/>
                  </a:cubicBezTo>
                  <a:cubicBezTo>
                    <a:pt x="16111" y="1140630"/>
                    <a:pt x="0" y="1101734"/>
                    <a:pt x="0" y="1061177"/>
                  </a:cubicBezTo>
                  <a:lnTo>
                    <a:pt x="0" y="152921"/>
                  </a:lnTo>
                  <a:cubicBezTo>
                    <a:pt x="0" y="112364"/>
                    <a:pt x="16111" y="73468"/>
                    <a:pt x="44790" y="44790"/>
                  </a:cubicBezTo>
                  <a:cubicBezTo>
                    <a:pt x="73468" y="16111"/>
                    <a:pt x="112364" y="0"/>
                    <a:pt x="152921" y="0"/>
                  </a:cubicBezTo>
                  <a:close/>
                </a:path>
              </a:pathLst>
            </a:custGeom>
            <a:blipFill>
              <a:blip r:embed="rId4"/>
              <a:stretch>
                <a:fillRect l="-91362" r="-91362"/>
              </a:stretch>
            </a:blipFill>
            <a:ln w="19050" cap="rnd">
              <a:solidFill>
                <a:srgbClr val="1B3740"/>
              </a:solidFill>
              <a:prstDash val="solid"/>
              <a:round/>
            </a:ln>
          </p:spPr>
        </p:sp>
      </p:grpSp>
      <p:sp>
        <p:nvSpPr>
          <p:cNvPr id="23" name="TextBox 23"/>
          <p:cNvSpPr txBox="1"/>
          <p:nvPr/>
        </p:nvSpPr>
        <p:spPr>
          <a:xfrm>
            <a:off x="11612623" y="5798523"/>
            <a:ext cx="4912834" cy="688975"/>
          </a:xfrm>
          <a:prstGeom prst="rect">
            <a:avLst/>
          </a:prstGeom>
        </p:spPr>
        <p:txBody>
          <a:bodyPr lIns="0" tIns="0" rIns="0" bIns="0" rtlCol="0" anchor="t">
            <a:spAutoFit/>
          </a:bodyPr>
          <a:lstStyle/>
          <a:p>
            <a:pPr algn="l">
              <a:lnSpc>
                <a:spcPts val="4700"/>
              </a:lnSpc>
            </a:pPr>
            <a:r>
              <a:rPr lang="en-US" sz="5000">
                <a:solidFill>
                  <a:srgbClr val="FFFFFF"/>
                </a:solidFill>
                <a:latin typeface="Perandory Condensed"/>
                <a:ea typeface="Perandory Condensed"/>
                <a:cs typeface="Perandory Condensed"/>
                <a:sym typeface="Perandory Condensed"/>
              </a:rPr>
              <a:t>PROBLEM 02</a:t>
            </a:r>
          </a:p>
        </p:txBody>
      </p:sp>
      <p:sp>
        <p:nvSpPr>
          <p:cNvPr id="24" name="TextBox 24"/>
          <p:cNvSpPr txBox="1"/>
          <p:nvPr/>
        </p:nvSpPr>
        <p:spPr>
          <a:xfrm>
            <a:off x="11612623" y="1466519"/>
            <a:ext cx="4912834" cy="688975"/>
          </a:xfrm>
          <a:prstGeom prst="rect">
            <a:avLst/>
          </a:prstGeom>
        </p:spPr>
        <p:txBody>
          <a:bodyPr lIns="0" tIns="0" rIns="0" bIns="0" rtlCol="0" anchor="t">
            <a:spAutoFit/>
          </a:bodyPr>
          <a:lstStyle/>
          <a:p>
            <a:pPr algn="l">
              <a:lnSpc>
                <a:spcPts val="4700"/>
              </a:lnSpc>
            </a:pPr>
            <a:r>
              <a:rPr lang="en-US" sz="5000">
                <a:solidFill>
                  <a:srgbClr val="FFFFFF"/>
                </a:solidFill>
                <a:latin typeface="Perandory Condensed"/>
                <a:ea typeface="Perandory Condensed"/>
                <a:cs typeface="Perandory Condensed"/>
                <a:sym typeface="Perandory Condensed"/>
              </a:rPr>
              <a:t>PROBLEM 01</a:t>
            </a:r>
          </a:p>
        </p:txBody>
      </p:sp>
      <p:sp>
        <p:nvSpPr>
          <p:cNvPr id="25" name="TextBox 25"/>
          <p:cNvSpPr txBox="1"/>
          <p:nvPr/>
        </p:nvSpPr>
        <p:spPr>
          <a:xfrm>
            <a:off x="2419323" y="7777618"/>
            <a:ext cx="8529608" cy="2076450"/>
          </a:xfrm>
          <a:prstGeom prst="rect">
            <a:avLst/>
          </a:prstGeom>
        </p:spPr>
        <p:txBody>
          <a:bodyPr lIns="0" tIns="0" rIns="0" bIns="0" rtlCol="0" anchor="t">
            <a:spAutoFit/>
          </a:bodyPr>
          <a:lstStyle/>
          <a:p>
            <a:pPr algn="l">
              <a:lnSpc>
                <a:spcPts val="14100"/>
              </a:lnSpc>
            </a:pPr>
            <a:r>
              <a:rPr lang="en-US" sz="15000">
                <a:solidFill>
                  <a:srgbClr val="FFFFFF"/>
                </a:solidFill>
                <a:latin typeface="Perandory Condensed"/>
                <a:ea typeface="Perandory Condensed"/>
                <a:cs typeface="Perandory Condensed"/>
                <a:sym typeface="Perandory Condensed"/>
              </a:rPr>
              <a:t>IDENTIFICATION</a:t>
            </a:r>
          </a:p>
        </p:txBody>
      </p:sp>
      <p:sp>
        <p:nvSpPr>
          <p:cNvPr id="26" name="TextBox 26"/>
          <p:cNvSpPr txBox="1"/>
          <p:nvPr/>
        </p:nvSpPr>
        <p:spPr>
          <a:xfrm>
            <a:off x="11478634" y="6735963"/>
            <a:ext cx="5780666" cy="2323465"/>
          </a:xfrm>
          <a:prstGeom prst="rect">
            <a:avLst/>
          </a:prstGeom>
        </p:spPr>
        <p:txBody>
          <a:bodyPr lIns="0" tIns="0" rIns="0" bIns="0" rtlCol="0" anchor="t">
            <a:spAutoFit/>
          </a:bodyPr>
          <a:lstStyle/>
          <a:p>
            <a:pPr algn="l">
              <a:lnSpc>
                <a:spcPts val="2660"/>
              </a:lnSpc>
            </a:pPr>
            <a:r>
              <a:rPr lang="en-US" sz="1900" spc="-91">
                <a:solidFill>
                  <a:srgbClr val="FFFFFF"/>
                </a:solidFill>
                <a:latin typeface="HK Grotesk"/>
                <a:ea typeface="HK Grotesk"/>
                <a:cs typeface="HK Grotesk"/>
                <a:sym typeface="HK Grotesk"/>
              </a:rPr>
              <a:t>Lorem ipsum dolor sit amet, consectetur adipiscing elit. Nulla faucibus pretium nunc, ut accumsan leo tempus vel. Vivamus ultricies vitae felis eget ultricies. Donec commodo euismod sapien, quis sagittis leo blandit eget. Mauris dictum viverra congue. Vestibulum maximus luctus nunc eget facilisis. Nullam vestibulum pulvinar facilisis. Sed lacinia ipsum quis odio eleifend, eget luctus ligula bibendum.</a:t>
            </a:r>
          </a:p>
        </p:txBody>
      </p:sp>
      <p:sp>
        <p:nvSpPr>
          <p:cNvPr id="27" name="TextBox 27"/>
          <p:cNvSpPr txBox="1"/>
          <p:nvPr/>
        </p:nvSpPr>
        <p:spPr>
          <a:xfrm>
            <a:off x="11478634" y="2403958"/>
            <a:ext cx="5780666" cy="2323465"/>
          </a:xfrm>
          <a:prstGeom prst="rect">
            <a:avLst/>
          </a:prstGeom>
        </p:spPr>
        <p:txBody>
          <a:bodyPr lIns="0" tIns="0" rIns="0" bIns="0" rtlCol="0" anchor="t">
            <a:spAutoFit/>
          </a:bodyPr>
          <a:lstStyle/>
          <a:p>
            <a:pPr algn="l">
              <a:lnSpc>
                <a:spcPts val="2660"/>
              </a:lnSpc>
            </a:pPr>
            <a:r>
              <a:rPr lang="en-US" sz="1900" spc="-91">
                <a:solidFill>
                  <a:srgbClr val="FFFFFF"/>
                </a:solidFill>
                <a:latin typeface="HK Grotesk"/>
                <a:ea typeface="HK Grotesk"/>
                <a:cs typeface="HK Grotesk"/>
                <a:sym typeface="HK Grotesk"/>
              </a:rPr>
              <a:t>Lorem ipsum dolor sit amet, consectetur adipiscing elit. Nulla faucibus pretium nunc, ut accumsan leo tempus vel. Vivamus ultricies vitae felis eget ultricies. Donec commodo euismod sapien, quis sagittis leo blandit eget. Mauris dictum viverra congue. Vestibulum maximus luctus nunc eget facilisis. Nullam vestibulum pulvinar facilisis. Sed lacinia ipsum quis odio eleifend, eget luctus ligula bibendum.</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313" b="-9313"/>
            </a:stretch>
          </a:blipFill>
        </p:spPr>
      </p:sp>
      <p:grpSp>
        <p:nvGrpSpPr>
          <p:cNvPr id="3" name="Group 3"/>
          <p:cNvGrpSpPr/>
          <p:nvPr/>
        </p:nvGrpSpPr>
        <p:grpSpPr>
          <a:xfrm rot="5400000">
            <a:off x="8072172" y="-1492338"/>
            <a:ext cx="1764248" cy="20419894"/>
            <a:chOff x="0" y="0"/>
            <a:chExt cx="164435" cy="1903212"/>
          </a:xfrm>
        </p:grpSpPr>
        <p:sp>
          <p:nvSpPr>
            <p:cNvPr id="4" name="Freeform 4"/>
            <p:cNvSpPr/>
            <p:nvPr/>
          </p:nvSpPr>
          <p:spPr>
            <a:xfrm>
              <a:off x="0" y="0"/>
              <a:ext cx="164435" cy="1903212"/>
            </a:xfrm>
            <a:custGeom>
              <a:avLst/>
              <a:gdLst/>
              <a:ahLst/>
              <a:cxnLst/>
              <a:rect l="l" t="t" r="r" b="b"/>
              <a:pathLst>
                <a:path w="164435" h="1903212">
                  <a:moveTo>
                    <a:pt x="82217" y="0"/>
                  </a:moveTo>
                  <a:lnTo>
                    <a:pt x="82217" y="0"/>
                  </a:lnTo>
                  <a:cubicBezTo>
                    <a:pt x="104023" y="0"/>
                    <a:pt x="124935" y="8662"/>
                    <a:pt x="140354" y="24081"/>
                  </a:cubicBezTo>
                  <a:cubicBezTo>
                    <a:pt x="155772" y="39500"/>
                    <a:pt x="164435" y="60412"/>
                    <a:pt x="164435" y="82217"/>
                  </a:cubicBezTo>
                  <a:lnTo>
                    <a:pt x="164435" y="1820994"/>
                  </a:lnTo>
                  <a:cubicBezTo>
                    <a:pt x="164435" y="1842800"/>
                    <a:pt x="155772" y="1863712"/>
                    <a:pt x="140354" y="1879131"/>
                  </a:cubicBezTo>
                  <a:cubicBezTo>
                    <a:pt x="124935" y="1894549"/>
                    <a:pt x="104023" y="1903212"/>
                    <a:pt x="82217" y="1903212"/>
                  </a:cubicBezTo>
                  <a:lnTo>
                    <a:pt x="82217" y="1903212"/>
                  </a:lnTo>
                  <a:cubicBezTo>
                    <a:pt x="60412" y="1903212"/>
                    <a:pt x="39500" y="1894549"/>
                    <a:pt x="24081" y="1879131"/>
                  </a:cubicBezTo>
                  <a:cubicBezTo>
                    <a:pt x="8662" y="1863712"/>
                    <a:pt x="0" y="1842800"/>
                    <a:pt x="0" y="1820994"/>
                  </a:cubicBezTo>
                  <a:lnTo>
                    <a:pt x="0" y="82217"/>
                  </a:lnTo>
                  <a:cubicBezTo>
                    <a:pt x="0" y="60412"/>
                    <a:pt x="8662" y="39500"/>
                    <a:pt x="24081" y="24081"/>
                  </a:cubicBezTo>
                  <a:cubicBezTo>
                    <a:pt x="39500" y="8662"/>
                    <a:pt x="60412" y="0"/>
                    <a:pt x="82217" y="0"/>
                  </a:cubicBezTo>
                  <a:close/>
                </a:path>
              </a:pathLst>
            </a:custGeom>
            <a:ln w="19050" cap="rnd">
              <a:solidFill>
                <a:srgbClr val="FFFFFF"/>
              </a:solidFill>
              <a:prstDash val="solid"/>
              <a:round/>
            </a:ln>
          </p:spPr>
        </p:sp>
        <p:sp>
          <p:nvSpPr>
            <p:cNvPr id="5" name="TextBox 5"/>
            <p:cNvSpPr txBox="1"/>
            <p:nvPr/>
          </p:nvSpPr>
          <p:spPr>
            <a:xfrm>
              <a:off x="0" y="-38100"/>
              <a:ext cx="164435" cy="1941312"/>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rot="5400000">
            <a:off x="6795723" y="-4914035"/>
            <a:ext cx="4611730" cy="20125309"/>
            <a:chOff x="0" y="0"/>
            <a:chExt cx="429831" cy="1875755"/>
          </a:xfrm>
        </p:grpSpPr>
        <p:sp>
          <p:nvSpPr>
            <p:cNvPr id="7" name="Freeform 7"/>
            <p:cNvSpPr/>
            <p:nvPr/>
          </p:nvSpPr>
          <p:spPr>
            <a:xfrm>
              <a:off x="0" y="0"/>
              <a:ext cx="429831" cy="1875755"/>
            </a:xfrm>
            <a:custGeom>
              <a:avLst/>
              <a:gdLst/>
              <a:ahLst/>
              <a:cxnLst/>
              <a:rect l="l" t="t" r="r" b="b"/>
              <a:pathLst>
                <a:path w="429831" h="1875755">
                  <a:moveTo>
                    <a:pt x="88973" y="0"/>
                  </a:moveTo>
                  <a:lnTo>
                    <a:pt x="340857" y="0"/>
                  </a:lnTo>
                  <a:cubicBezTo>
                    <a:pt x="364454" y="0"/>
                    <a:pt x="387085" y="9374"/>
                    <a:pt x="403771" y="26060"/>
                  </a:cubicBezTo>
                  <a:cubicBezTo>
                    <a:pt x="420457" y="42746"/>
                    <a:pt x="429831" y="65376"/>
                    <a:pt x="429831" y="88973"/>
                  </a:cubicBezTo>
                  <a:lnTo>
                    <a:pt x="429831" y="1786782"/>
                  </a:lnTo>
                  <a:cubicBezTo>
                    <a:pt x="429831" y="1835920"/>
                    <a:pt x="389996" y="1875755"/>
                    <a:pt x="340857" y="1875755"/>
                  </a:cubicBezTo>
                  <a:lnTo>
                    <a:pt x="88973" y="1875755"/>
                  </a:lnTo>
                  <a:cubicBezTo>
                    <a:pt x="39835" y="1875755"/>
                    <a:pt x="0" y="1835920"/>
                    <a:pt x="0" y="1786782"/>
                  </a:cubicBezTo>
                  <a:lnTo>
                    <a:pt x="0" y="88973"/>
                  </a:lnTo>
                  <a:cubicBezTo>
                    <a:pt x="0" y="39835"/>
                    <a:pt x="39835" y="0"/>
                    <a:pt x="88973" y="0"/>
                  </a:cubicBezTo>
                  <a:close/>
                </a:path>
              </a:pathLst>
            </a:custGeom>
            <a:ln w="19050" cap="rnd">
              <a:solidFill>
                <a:srgbClr val="353D27"/>
              </a:solidFill>
              <a:prstDash val="solid"/>
              <a:round/>
            </a:ln>
          </p:spPr>
        </p:sp>
        <p:sp>
          <p:nvSpPr>
            <p:cNvPr id="8" name="TextBox 8"/>
            <p:cNvSpPr txBox="1"/>
            <p:nvPr/>
          </p:nvSpPr>
          <p:spPr>
            <a:xfrm>
              <a:off x="0" y="-38100"/>
              <a:ext cx="429831" cy="1913855"/>
            </a:xfrm>
            <a:prstGeom prst="rect">
              <a:avLst/>
            </a:prstGeom>
          </p:spPr>
          <p:txBody>
            <a:bodyPr lIns="50800" tIns="50800" rIns="50800" bIns="50800" rtlCol="0" anchor="ctr"/>
            <a:lstStyle/>
            <a:p>
              <a:pPr algn="ctr">
                <a:lnSpc>
                  <a:spcPts val="2659"/>
                </a:lnSpc>
                <a:spcBef>
                  <a:spcPct val="0"/>
                </a:spcBef>
              </a:pPr>
              <a:endParaRPr/>
            </a:p>
          </p:txBody>
        </p:sp>
      </p:grpSp>
      <p:grpSp>
        <p:nvGrpSpPr>
          <p:cNvPr id="9" name="Group 9"/>
          <p:cNvGrpSpPr/>
          <p:nvPr/>
        </p:nvGrpSpPr>
        <p:grpSpPr>
          <a:xfrm>
            <a:off x="-1001280" y="8303647"/>
            <a:ext cx="13087908" cy="2523352"/>
            <a:chOff x="0" y="0"/>
            <a:chExt cx="2027659" cy="390933"/>
          </a:xfrm>
        </p:grpSpPr>
        <p:sp>
          <p:nvSpPr>
            <p:cNvPr id="10" name="Freeform 10"/>
            <p:cNvSpPr/>
            <p:nvPr/>
          </p:nvSpPr>
          <p:spPr>
            <a:xfrm>
              <a:off x="0" y="0"/>
              <a:ext cx="2027660" cy="390933"/>
            </a:xfrm>
            <a:custGeom>
              <a:avLst/>
              <a:gdLst/>
              <a:ahLst/>
              <a:cxnLst/>
              <a:rect l="l" t="t" r="r" b="b"/>
              <a:pathLst>
                <a:path w="2027660" h="390933">
                  <a:moveTo>
                    <a:pt x="43182" y="0"/>
                  </a:moveTo>
                  <a:lnTo>
                    <a:pt x="1984478" y="0"/>
                  </a:lnTo>
                  <a:cubicBezTo>
                    <a:pt x="2008326" y="0"/>
                    <a:pt x="2027660" y="19333"/>
                    <a:pt x="2027660" y="43182"/>
                  </a:cubicBezTo>
                  <a:lnTo>
                    <a:pt x="2027660" y="347751"/>
                  </a:lnTo>
                  <a:cubicBezTo>
                    <a:pt x="2027660" y="359204"/>
                    <a:pt x="2023110" y="370187"/>
                    <a:pt x="2015012" y="378286"/>
                  </a:cubicBezTo>
                  <a:cubicBezTo>
                    <a:pt x="2006914" y="386384"/>
                    <a:pt x="1995930" y="390933"/>
                    <a:pt x="1984478" y="390933"/>
                  </a:cubicBezTo>
                  <a:lnTo>
                    <a:pt x="43182" y="390933"/>
                  </a:lnTo>
                  <a:cubicBezTo>
                    <a:pt x="31729" y="390933"/>
                    <a:pt x="20746" y="386384"/>
                    <a:pt x="12648" y="378286"/>
                  </a:cubicBezTo>
                  <a:cubicBezTo>
                    <a:pt x="4550" y="370187"/>
                    <a:pt x="0" y="359204"/>
                    <a:pt x="0" y="347751"/>
                  </a:cubicBezTo>
                  <a:lnTo>
                    <a:pt x="0" y="43182"/>
                  </a:lnTo>
                  <a:cubicBezTo>
                    <a:pt x="0" y="31729"/>
                    <a:pt x="4550" y="20746"/>
                    <a:pt x="12648" y="12648"/>
                  </a:cubicBezTo>
                  <a:cubicBezTo>
                    <a:pt x="20746" y="4550"/>
                    <a:pt x="31729" y="0"/>
                    <a:pt x="43182" y="0"/>
                  </a:cubicBezTo>
                  <a:close/>
                </a:path>
              </a:pathLst>
            </a:custGeom>
            <a:blipFill>
              <a:blip r:embed="rId3"/>
              <a:stretch>
                <a:fillRect t="-69162" b="-176933"/>
              </a:stretch>
            </a:blipFill>
            <a:ln w="19050" cap="rnd">
              <a:solidFill>
                <a:srgbClr val="353D27"/>
              </a:solidFill>
              <a:prstDash val="solid"/>
              <a:round/>
            </a:ln>
          </p:spPr>
        </p:sp>
      </p:grpSp>
      <p:grpSp>
        <p:nvGrpSpPr>
          <p:cNvPr id="11" name="Group 11"/>
          <p:cNvGrpSpPr/>
          <p:nvPr/>
        </p:nvGrpSpPr>
        <p:grpSpPr>
          <a:xfrm>
            <a:off x="12735389" y="8303647"/>
            <a:ext cx="6106265" cy="2523352"/>
            <a:chOff x="0" y="0"/>
            <a:chExt cx="946020" cy="390933"/>
          </a:xfrm>
        </p:grpSpPr>
        <p:sp>
          <p:nvSpPr>
            <p:cNvPr id="12" name="Freeform 12"/>
            <p:cNvSpPr/>
            <p:nvPr/>
          </p:nvSpPr>
          <p:spPr>
            <a:xfrm>
              <a:off x="0" y="0"/>
              <a:ext cx="946020" cy="390933"/>
            </a:xfrm>
            <a:custGeom>
              <a:avLst/>
              <a:gdLst/>
              <a:ahLst/>
              <a:cxnLst/>
              <a:rect l="l" t="t" r="r" b="b"/>
              <a:pathLst>
                <a:path w="946020" h="390933">
                  <a:moveTo>
                    <a:pt x="92554" y="0"/>
                  </a:moveTo>
                  <a:lnTo>
                    <a:pt x="853466" y="0"/>
                  </a:lnTo>
                  <a:cubicBezTo>
                    <a:pt x="904582" y="0"/>
                    <a:pt x="946020" y="41438"/>
                    <a:pt x="946020" y="92554"/>
                  </a:cubicBezTo>
                  <a:lnTo>
                    <a:pt x="946020" y="298379"/>
                  </a:lnTo>
                  <a:cubicBezTo>
                    <a:pt x="946020" y="349495"/>
                    <a:pt x="904582" y="390933"/>
                    <a:pt x="853466" y="390933"/>
                  </a:cubicBezTo>
                  <a:lnTo>
                    <a:pt x="92554" y="390933"/>
                  </a:lnTo>
                  <a:cubicBezTo>
                    <a:pt x="68007" y="390933"/>
                    <a:pt x="44466" y="381182"/>
                    <a:pt x="27108" y="363825"/>
                  </a:cubicBezTo>
                  <a:cubicBezTo>
                    <a:pt x="9751" y="346467"/>
                    <a:pt x="0" y="322926"/>
                    <a:pt x="0" y="298379"/>
                  </a:cubicBezTo>
                  <a:lnTo>
                    <a:pt x="0" y="92554"/>
                  </a:lnTo>
                  <a:cubicBezTo>
                    <a:pt x="0" y="41438"/>
                    <a:pt x="41438" y="0"/>
                    <a:pt x="92554" y="0"/>
                  </a:cubicBezTo>
                  <a:close/>
                </a:path>
              </a:pathLst>
            </a:custGeom>
            <a:blipFill>
              <a:blip r:embed="rId4"/>
              <a:stretch>
                <a:fillRect t="-41827" b="-19645"/>
              </a:stretch>
            </a:blipFill>
            <a:ln w="19050" cap="rnd">
              <a:solidFill>
                <a:srgbClr val="353D27"/>
              </a:solidFill>
              <a:prstDash val="solid"/>
              <a:round/>
            </a:ln>
          </p:spPr>
        </p:sp>
      </p:grpSp>
      <p:grpSp>
        <p:nvGrpSpPr>
          <p:cNvPr id="13" name="Group 13"/>
          <p:cNvGrpSpPr/>
          <p:nvPr/>
        </p:nvGrpSpPr>
        <p:grpSpPr>
          <a:xfrm rot="5400000">
            <a:off x="5003198" y="3437903"/>
            <a:ext cx="1335422" cy="12831438"/>
            <a:chOff x="0" y="0"/>
            <a:chExt cx="351716" cy="3379473"/>
          </a:xfrm>
        </p:grpSpPr>
        <p:sp>
          <p:nvSpPr>
            <p:cNvPr id="14" name="Freeform 14"/>
            <p:cNvSpPr/>
            <p:nvPr/>
          </p:nvSpPr>
          <p:spPr>
            <a:xfrm>
              <a:off x="0" y="0"/>
              <a:ext cx="351716" cy="3379474"/>
            </a:xfrm>
            <a:custGeom>
              <a:avLst/>
              <a:gdLst/>
              <a:ahLst/>
              <a:cxnLst/>
              <a:rect l="l" t="t" r="r" b="b"/>
              <a:pathLst>
                <a:path w="351716" h="3379474">
                  <a:moveTo>
                    <a:pt x="0" y="0"/>
                  </a:moveTo>
                  <a:lnTo>
                    <a:pt x="351716" y="0"/>
                  </a:lnTo>
                  <a:lnTo>
                    <a:pt x="351716" y="3379474"/>
                  </a:lnTo>
                  <a:lnTo>
                    <a:pt x="0" y="3379474"/>
                  </a:lnTo>
                  <a:close/>
                </a:path>
              </a:pathLst>
            </a:custGeom>
            <a:gradFill rotWithShape="1">
              <a:gsLst>
                <a:gs pos="0">
                  <a:srgbClr val="102227">
                    <a:alpha val="0"/>
                  </a:srgbClr>
                </a:gs>
                <a:gs pos="50000">
                  <a:srgbClr val="5D6352">
                    <a:alpha val="49500"/>
                  </a:srgbClr>
                </a:gs>
                <a:gs pos="100000">
                  <a:srgbClr val="454D38">
                    <a:alpha val="100000"/>
                  </a:srgbClr>
                </a:gs>
              </a:gsLst>
              <a:lin ang="0"/>
            </a:gradFill>
          </p:spPr>
        </p:sp>
        <p:sp>
          <p:nvSpPr>
            <p:cNvPr id="15" name="TextBox 15"/>
            <p:cNvSpPr txBox="1"/>
            <p:nvPr/>
          </p:nvSpPr>
          <p:spPr>
            <a:xfrm>
              <a:off x="0" y="-38100"/>
              <a:ext cx="351716" cy="3417573"/>
            </a:xfrm>
            <a:prstGeom prst="rect">
              <a:avLst/>
            </a:prstGeom>
          </p:spPr>
          <p:txBody>
            <a:bodyPr lIns="50800" tIns="50800" rIns="50800" bIns="50800" rtlCol="0" anchor="ctr"/>
            <a:lstStyle/>
            <a:p>
              <a:pPr marL="0" lvl="0" indent="0" algn="ctr">
                <a:lnSpc>
                  <a:spcPts val="2659"/>
                </a:lnSpc>
                <a:spcBef>
                  <a:spcPct val="0"/>
                </a:spcBef>
              </a:pPr>
              <a:endParaRPr/>
            </a:p>
          </p:txBody>
        </p:sp>
      </p:grpSp>
      <p:grpSp>
        <p:nvGrpSpPr>
          <p:cNvPr id="16" name="Group 16"/>
          <p:cNvGrpSpPr/>
          <p:nvPr/>
        </p:nvGrpSpPr>
        <p:grpSpPr>
          <a:xfrm rot="5400000">
            <a:off x="15804117" y="6117182"/>
            <a:ext cx="1335422" cy="7472879"/>
            <a:chOff x="0" y="0"/>
            <a:chExt cx="351716" cy="1968166"/>
          </a:xfrm>
        </p:grpSpPr>
        <p:sp>
          <p:nvSpPr>
            <p:cNvPr id="17" name="Freeform 17"/>
            <p:cNvSpPr/>
            <p:nvPr/>
          </p:nvSpPr>
          <p:spPr>
            <a:xfrm>
              <a:off x="0" y="0"/>
              <a:ext cx="351716" cy="1968166"/>
            </a:xfrm>
            <a:custGeom>
              <a:avLst/>
              <a:gdLst/>
              <a:ahLst/>
              <a:cxnLst/>
              <a:rect l="l" t="t" r="r" b="b"/>
              <a:pathLst>
                <a:path w="351716" h="1968166">
                  <a:moveTo>
                    <a:pt x="0" y="0"/>
                  </a:moveTo>
                  <a:lnTo>
                    <a:pt x="351716" y="0"/>
                  </a:lnTo>
                  <a:lnTo>
                    <a:pt x="351716" y="1968166"/>
                  </a:lnTo>
                  <a:lnTo>
                    <a:pt x="0" y="1968166"/>
                  </a:lnTo>
                  <a:close/>
                </a:path>
              </a:pathLst>
            </a:custGeom>
            <a:gradFill rotWithShape="1">
              <a:gsLst>
                <a:gs pos="0">
                  <a:srgbClr val="102227">
                    <a:alpha val="0"/>
                  </a:srgbClr>
                </a:gs>
                <a:gs pos="50000">
                  <a:srgbClr val="5D6352">
                    <a:alpha val="49500"/>
                  </a:srgbClr>
                </a:gs>
                <a:gs pos="100000">
                  <a:srgbClr val="454D38">
                    <a:alpha val="100000"/>
                  </a:srgbClr>
                </a:gs>
              </a:gsLst>
              <a:lin ang="0"/>
            </a:gradFill>
          </p:spPr>
        </p:sp>
        <p:sp>
          <p:nvSpPr>
            <p:cNvPr id="18" name="TextBox 18"/>
            <p:cNvSpPr txBox="1"/>
            <p:nvPr/>
          </p:nvSpPr>
          <p:spPr>
            <a:xfrm>
              <a:off x="0" y="-38100"/>
              <a:ext cx="351716" cy="2006266"/>
            </a:xfrm>
            <a:prstGeom prst="rect">
              <a:avLst/>
            </a:prstGeom>
          </p:spPr>
          <p:txBody>
            <a:bodyPr lIns="50800" tIns="50800" rIns="50800" bIns="50800" rtlCol="0" anchor="ctr"/>
            <a:lstStyle/>
            <a:p>
              <a:pPr marL="0" lvl="0" indent="0" algn="ctr">
                <a:lnSpc>
                  <a:spcPts val="2659"/>
                </a:lnSpc>
                <a:spcBef>
                  <a:spcPct val="0"/>
                </a:spcBef>
              </a:pPr>
              <a:endParaRPr/>
            </a:p>
          </p:txBody>
        </p:sp>
      </p:grpSp>
      <p:sp>
        <p:nvSpPr>
          <p:cNvPr id="19" name="TextBox 19"/>
          <p:cNvSpPr txBox="1"/>
          <p:nvPr/>
        </p:nvSpPr>
        <p:spPr>
          <a:xfrm>
            <a:off x="3837519" y="989723"/>
            <a:ext cx="10574868" cy="2076450"/>
          </a:xfrm>
          <a:prstGeom prst="rect">
            <a:avLst/>
          </a:prstGeom>
        </p:spPr>
        <p:txBody>
          <a:bodyPr lIns="0" tIns="0" rIns="0" bIns="0" rtlCol="0" anchor="t">
            <a:spAutoFit/>
          </a:bodyPr>
          <a:lstStyle/>
          <a:p>
            <a:pPr algn="ctr">
              <a:lnSpc>
                <a:spcPts val="14100"/>
              </a:lnSpc>
            </a:pPr>
            <a:r>
              <a:rPr lang="en-US" sz="15000">
                <a:solidFill>
                  <a:srgbClr val="FFFFFF"/>
                </a:solidFill>
                <a:latin typeface="Perandory Condensed"/>
                <a:ea typeface="Perandory Condensed"/>
                <a:cs typeface="Perandory Condensed"/>
                <a:sym typeface="Perandory Condensed"/>
              </a:rPr>
              <a:t>PROJECT PROCESS</a:t>
            </a:r>
          </a:p>
        </p:txBody>
      </p:sp>
      <p:sp>
        <p:nvSpPr>
          <p:cNvPr id="20" name="TextBox 20"/>
          <p:cNvSpPr txBox="1"/>
          <p:nvPr/>
        </p:nvSpPr>
        <p:spPr>
          <a:xfrm>
            <a:off x="1340618" y="3371572"/>
            <a:ext cx="6988633" cy="3506470"/>
          </a:xfrm>
          <a:prstGeom prst="rect">
            <a:avLst/>
          </a:prstGeom>
        </p:spPr>
        <p:txBody>
          <a:bodyPr lIns="0" tIns="0" rIns="0" bIns="0" rtlCol="0" anchor="t">
            <a:spAutoFit/>
          </a:bodyPr>
          <a:lstStyle/>
          <a:p>
            <a:pPr algn="l">
              <a:lnSpc>
                <a:spcPts val="3079"/>
              </a:lnSpc>
            </a:pPr>
            <a:r>
              <a:rPr lang="en-US" sz="2199" spc="-105">
                <a:solidFill>
                  <a:srgbClr val="FFFFFF"/>
                </a:solidFill>
                <a:latin typeface="HK Grotesk"/>
                <a:ea typeface="HK Grotesk"/>
                <a:cs typeface="HK Grotesk"/>
                <a:sym typeface="HK Grotesk"/>
              </a:rPr>
              <a:t>Lorem ipsum dolor sit amet, consectetur adipiscing elit. Nulla faucibus pretium nunc, ut accumsan leo tempus vel. Vivamus ultricies vitae felis eget ultricies. Donec commodo euismod sapien, quis sagittis leo blandit eget. Mauris dictum viverra congue. Vestibulum maximus luctus nunc eget facilisis. Nullam vestibulum pulvinar facilisis. Sed lacinia ipsum quis odio eleifend, eget luctus ligula bibendum. Etiam et elit nulla. Vivamus vehicula arcu quis erat imperdiet, sit amet mollis est efficitur. Suspendisse at arcu ac mauris tempor accumsan sed non nunc. </a:t>
            </a:r>
          </a:p>
        </p:txBody>
      </p:sp>
      <p:sp>
        <p:nvSpPr>
          <p:cNvPr id="21" name="TextBox 21"/>
          <p:cNvSpPr txBox="1"/>
          <p:nvPr/>
        </p:nvSpPr>
        <p:spPr>
          <a:xfrm>
            <a:off x="9873926" y="3371572"/>
            <a:ext cx="6988633" cy="3506470"/>
          </a:xfrm>
          <a:prstGeom prst="rect">
            <a:avLst/>
          </a:prstGeom>
        </p:spPr>
        <p:txBody>
          <a:bodyPr lIns="0" tIns="0" rIns="0" bIns="0" rtlCol="0" anchor="t">
            <a:spAutoFit/>
          </a:bodyPr>
          <a:lstStyle/>
          <a:p>
            <a:pPr algn="l">
              <a:lnSpc>
                <a:spcPts val="3079"/>
              </a:lnSpc>
            </a:pPr>
            <a:r>
              <a:rPr lang="en-US" sz="2199" spc="-105">
                <a:solidFill>
                  <a:srgbClr val="FFFFFF"/>
                </a:solidFill>
                <a:latin typeface="HK Grotesk"/>
                <a:ea typeface="HK Grotesk"/>
                <a:cs typeface="HK Grotesk"/>
                <a:sym typeface="HK Grotesk"/>
              </a:rPr>
              <a:t>Lorem ipsum dolor sit amet, consectetur adipiscing elit. Nulla faucibus pretium nunc, ut accumsan leo tempus vel. Vivamus ultricies vitae felis eget ultricies. Donec commodo euismod sapien, quis sagittis leo blandit eget. Mauris dictum viverra congue. Vestibulum maximus luctus nunc eget facilisis. Nullam vestibulum pulvinar facilisis. Sed lacinia ipsum quis odio eleifend, eget luctus ligula bibendum. Etiam et elit nulla. Vivamus vehicula arcu quis erat imperdiet, sit amet mollis est efficitur. Suspendisse at arcu ac mauris tempor accumsan sed non nunc. </a:t>
            </a:r>
          </a:p>
        </p:txBody>
      </p:sp>
      <p:grpSp>
        <p:nvGrpSpPr>
          <p:cNvPr id="22" name="Group 22"/>
          <p:cNvGrpSpPr/>
          <p:nvPr/>
        </p:nvGrpSpPr>
        <p:grpSpPr>
          <a:xfrm rot="5400000">
            <a:off x="7003614" y="5001328"/>
            <a:ext cx="4195950" cy="294584"/>
            <a:chOff x="0" y="0"/>
            <a:chExt cx="391078" cy="27456"/>
          </a:xfrm>
        </p:grpSpPr>
        <p:sp>
          <p:nvSpPr>
            <p:cNvPr id="23" name="Freeform 23"/>
            <p:cNvSpPr/>
            <p:nvPr/>
          </p:nvSpPr>
          <p:spPr>
            <a:xfrm>
              <a:off x="0" y="0"/>
              <a:ext cx="391078" cy="27456"/>
            </a:xfrm>
            <a:custGeom>
              <a:avLst/>
              <a:gdLst/>
              <a:ahLst/>
              <a:cxnLst/>
              <a:rect l="l" t="t" r="r" b="b"/>
              <a:pathLst>
                <a:path w="391078" h="27456">
                  <a:moveTo>
                    <a:pt x="13728" y="0"/>
                  </a:moveTo>
                  <a:lnTo>
                    <a:pt x="377350" y="0"/>
                  </a:lnTo>
                  <a:cubicBezTo>
                    <a:pt x="380991" y="0"/>
                    <a:pt x="384483" y="1446"/>
                    <a:pt x="387058" y="4021"/>
                  </a:cubicBezTo>
                  <a:cubicBezTo>
                    <a:pt x="389632" y="6595"/>
                    <a:pt x="391078" y="10087"/>
                    <a:pt x="391078" y="13728"/>
                  </a:cubicBezTo>
                  <a:lnTo>
                    <a:pt x="391078" y="13728"/>
                  </a:lnTo>
                  <a:cubicBezTo>
                    <a:pt x="391078" y="21310"/>
                    <a:pt x="384932" y="27456"/>
                    <a:pt x="377350" y="27456"/>
                  </a:cubicBezTo>
                  <a:lnTo>
                    <a:pt x="13728" y="27456"/>
                  </a:lnTo>
                  <a:cubicBezTo>
                    <a:pt x="6146" y="27456"/>
                    <a:pt x="0" y="21310"/>
                    <a:pt x="0" y="13728"/>
                  </a:cubicBezTo>
                  <a:lnTo>
                    <a:pt x="0" y="13728"/>
                  </a:lnTo>
                  <a:cubicBezTo>
                    <a:pt x="0" y="6146"/>
                    <a:pt x="6146" y="0"/>
                    <a:pt x="13728" y="0"/>
                  </a:cubicBezTo>
                  <a:close/>
                </a:path>
              </a:pathLst>
            </a:custGeom>
            <a:gradFill rotWithShape="1">
              <a:gsLst>
                <a:gs pos="0">
                  <a:srgbClr val="1A3740">
                    <a:alpha val="30000"/>
                  </a:srgbClr>
                </a:gs>
                <a:gs pos="50000">
                  <a:srgbClr val="A0CDB7">
                    <a:alpha val="25000"/>
                  </a:srgbClr>
                </a:gs>
                <a:gs pos="100000">
                  <a:srgbClr val="1B3841">
                    <a:alpha val="30000"/>
                  </a:srgbClr>
                </a:gs>
              </a:gsLst>
              <a:lin ang="2700000"/>
            </a:gradFill>
            <a:ln w="19050" cap="rnd">
              <a:solidFill>
                <a:srgbClr val="FFFFFF"/>
              </a:solidFill>
              <a:prstDash val="solid"/>
              <a:round/>
            </a:ln>
          </p:spPr>
        </p:sp>
        <p:sp>
          <p:nvSpPr>
            <p:cNvPr id="24" name="TextBox 24"/>
            <p:cNvSpPr txBox="1"/>
            <p:nvPr/>
          </p:nvSpPr>
          <p:spPr>
            <a:xfrm>
              <a:off x="0" y="-38100"/>
              <a:ext cx="391078" cy="65556"/>
            </a:xfrm>
            <a:prstGeom prst="rect">
              <a:avLst/>
            </a:prstGeom>
          </p:spPr>
          <p:txBody>
            <a:bodyPr lIns="50800" tIns="50800" rIns="50800" bIns="50800" rtlCol="0" anchor="ctr"/>
            <a:lstStyle/>
            <a:p>
              <a:pPr marL="0" lvl="0" indent="0" algn="ctr">
                <a:lnSpc>
                  <a:spcPts val="2659"/>
                </a:lnSpc>
                <a:spcBef>
                  <a:spcPct val="0"/>
                </a:spcBef>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313" b="-9313"/>
            </a:stretch>
          </a:blipFill>
        </p:spPr>
      </p:sp>
      <p:sp>
        <p:nvSpPr>
          <p:cNvPr id="3" name="TextBox 3"/>
          <p:cNvSpPr txBox="1"/>
          <p:nvPr/>
        </p:nvSpPr>
        <p:spPr>
          <a:xfrm>
            <a:off x="9101588" y="1056697"/>
            <a:ext cx="8966995" cy="2076450"/>
          </a:xfrm>
          <a:prstGeom prst="rect">
            <a:avLst/>
          </a:prstGeom>
        </p:spPr>
        <p:txBody>
          <a:bodyPr lIns="0" tIns="0" rIns="0" bIns="0" rtlCol="0" anchor="t">
            <a:spAutoFit/>
          </a:bodyPr>
          <a:lstStyle/>
          <a:p>
            <a:pPr algn="l">
              <a:lnSpc>
                <a:spcPts val="14100"/>
              </a:lnSpc>
            </a:pPr>
            <a:r>
              <a:rPr lang="en-US" sz="15000">
                <a:solidFill>
                  <a:srgbClr val="FFFFFF"/>
                </a:solidFill>
                <a:latin typeface="Perandory Condensed"/>
                <a:ea typeface="Perandory Condensed"/>
                <a:cs typeface="Perandory Condensed"/>
                <a:sym typeface="Perandory Condensed"/>
              </a:rPr>
              <a:t>DATA &amp; RESULTS</a:t>
            </a:r>
          </a:p>
        </p:txBody>
      </p:sp>
      <p:grpSp>
        <p:nvGrpSpPr>
          <p:cNvPr id="4" name="Group 4"/>
          <p:cNvGrpSpPr/>
          <p:nvPr/>
        </p:nvGrpSpPr>
        <p:grpSpPr>
          <a:xfrm rot="5400000">
            <a:off x="543996" y="1513404"/>
            <a:ext cx="8229600" cy="7260192"/>
            <a:chOff x="0" y="0"/>
            <a:chExt cx="767030" cy="676677"/>
          </a:xfrm>
        </p:grpSpPr>
        <p:sp>
          <p:nvSpPr>
            <p:cNvPr id="5" name="Freeform 5"/>
            <p:cNvSpPr/>
            <p:nvPr/>
          </p:nvSpPr>
          <p:spPr>
            <a:xfrm>
              <a:off x="0" y="0"/>
              <a:ext cx="767030" cy="676677"/>
            </a:xfrm>
            <a:custGeom>
              <a:avLst/>
              <a:gdLst/>
              <a:ahLst/>
              <a:cxnLst/>
              <a:rect l="l" t="t" r="r" b="b"/>
              <a:pathLst>
                <a:path w="767030" h="676677">
                  <a:moveTo>
                    <a:pt x="49859" y="0"/>
                  </a:moveTo>
                  <a:lnTo>
                    <a:pt x="717171" y="0"/>
                  </a:lnTo>
                  <a:cubicBezTo>
                    <a:pt x="744707" y="0"/>
                    <a:pt x="767030" y="22323"/>
                    <a:pt x="767030" y="49859"/>
                  </a:cubicBezTo>
                  <a:lnTo>
                    <a:pt x="767030" y="626818"/>
                  </a:lnTo>
                  <a:cubicBezTo>
                    <a:pt x="767030" y="654355"/>
                    <a:pt x="744707" y="676677"/>
                    <a:pt x="717171" y="676677"/>
                  </a:cubicBezTo>
                  <a:lnTo>
                    <a:pt x="49859" y="676677"/>
                  </a:lnTo>
                  <a:cubicBezTo>
                    <a:pt x="22323" y="676677"/>
                    <a:pt x="0" y="654355"/>
                    <a:pt x="0" y="626818"/>
                  </a:cubicBezTo>
                  <a:lnTo>
                    <a:pt x="0" y="49859"/>
                  </a:lnTo>
                  <a:cubicBezTo>
                    <a:pt x="0" y="22323"/>
                    <a:pt x="22323" y="0"/>
                    <a:pt x="49859" y="0"/>
                  </a:cubicBezTo>
                  <a:close/>
                </a:path>
              </a:pathLst>
            </a:custGeom>
            <a:gradFill rotWithShape="1">
              <a:gsLst>
                <a:gs pos="0">
                  <a:srgbClr val="1A3740">
                    <a:alpha val="30000"/>
                  </a:srgbClr>
                </a:gs>
                <a:gs pos="50000">
                  <a:srgbClr val="A0CDB7">
                    <a:alpha val="25000"/>
                  </a:srgbClr>
                </a:gs>
                <a:gs pos="100000">
                  <a:srgbClr val="1B3841">
                    <a:alpha val="30000"/>
                  </a:srgbClr>
                </a:gs>
              </a:gsLst>
              <a:lin ang="2700000"/>
            </a:gradFill>
            <a:ln w="19050" cap="rnd">
              <a:solidFill>
                <a:srgbClr val="FFFFFF"/>
              </a:solidFill>
              <a:prstDash val="solid"/>
              <a:round/>
            </a:ln>
          </p:spPr>
        </p:sp>
        <p:sp>
          <p:nvSpPr>
            <p:cNvPr id="6" name="TextBox 6"/>
            <p:cNvSpPr txBox="1"/>
            <p:nvPr/>
          </p:nvSpPr>
          <p:spPr>
            <a:xfrm>
              <a:off x="0" y="-38100"/>
              <a:ext cx="767030" cy="714777"/>
            </a:xfrm>
            <a:prstGeom prst="rect">
              <a:avLst/>
            </a:prstGeom>
          </p:spPr>
          <p:txBody>
            <a:bodyPr lIns="50800" tIns="50800" rIns="50800" bIns="50800" rtlCol="0" anchor="ctr"/>
            <a:lstStyle/>
            <a:p>
              <a:pPr marL="0" lvl="0" indent="0" algn="ctr">
                <a:lnSpc>
                  <a:spcPts val="2659"/>
                </a:lnSpc>
                <a:spcBef>
                  <a:spcPct val="0"/>
                </a:spcBef>
              </a:pPr>
              <a:endParaRPr/>
            </a:p>
          </p:txBody>
        </p:sp>
      </p:grpSp>
      <p:sp>
        <p:nvSpPr>
          <p:cNvPr id="7" name="TextBox 7"/>
          <p:cNvSpPr txBox="1"/>
          <p:nvPr/>
        </p:nvSpPr>
        <p:spPr>
          <a:xfrm>
            <a:off x="9101588" y="3340692"/>
            <a:ext cx="8157712" cy="3115945"/>
          </a:xfrm>
          <a:prstGeom prst="rect">
            <a:avLst/>
          </a:prstGeom>
        </p:spPr>
        <p:txBody>
          <a:bodyPr lIns="0" tIns="0" rIns="0" bIns="0" rtlCol="0" anchor="t">
            <a:spAutoFit/>
          </a:bodyPr>
          <a:lstStyle/>
          <a:p>
            <a:pPr algn="l">
              <a:lnSpc>
                <a:spcPts val="3079"/>
              </a:lnSpc>
            </a:pPr>
            <a:r>
              <a:rPr lang="en-US" sz="2199" spc="-105">
                <a:solidFill>
                  <a:srgbClr val="FFFFFF"/>
                </a:solidFill>
                <a:latin typeface="HK Grotesk"/>
                <a:ea typeface="HK Grotesk"/>
                <a:cs typeface="HK Grotesk"/>
                <a:sym typeface="HK Grotesk"/>
              </a:rPr>
              <a:t>Lorem ipsum dolor sit amet, consectetur adipiscing elit. Nulla faucibus pretium nunc, ut accumsan leo tempus vel. Vivamus ultricies vitae felis eget ultricies. Donec commodo euismod sapien, quis sagittis leo blandit eget. Mauris dictum viverra congue. Vestibulum maximus luctus nunc eget facilisis. Nullam vestibulum pulvinar facilisis. Sed lacinia ipsum quis odio eleifend, eget luctus ligula bibendum. Etiam et elit nulla. Vivamus vehicula arcu quis erat imperdiet, sit amet mollis est efficitur. Suspendisse at arcu ac mauris tempor accumsan sed non nunc. </a:t>
            </a:r>
          </a:p>
        </p:txBody>
      </p:sp>
      <p:pic>
        <p:nvPicPr>
          <p:cNvPr id="8" name="Picture 8"/>
          <p:cNvPicPr>
            <a:picLocks noChangeAspect="1"/>
          </p:cNvPicPr>
          <p:nvPr/>
        </p:nvPicPr>
        <p:blipFill>
          <a:blip r:embed="rId3"/>
          <a:stretch>
            <a:fillRect/>
          </a:stretch>
        </p:blipFill>
        <p:spPr>
          <a:xfrm>
            <a:off x="844787" y="916444"/>
            <a:ext cx="7387777" cy="8454113"/>
          </a:xfrm>
          <a:prstGeom prst="rect">
            <a:avLst/>
          </a:prstGeom>
        </p:spPr>
      </p:pic>
      <p:grpSp>
        <p:nvGrpSpPr>
          <p:cNvPr id="9" name="Group 9"/>
          <p:cNvGrpSpPr/>
          <p:nvPr/>
        </p:nvGrpSpPr>
        <p:grpSpPr>
          <a:xfrm>
            <a:off x="9101588" y="7291254"/>
            <a:ext cx="10729249" cy="3680353"/>
            <a:chOff x="0" y="0"/>
            <a:chExt cx="1662241" cy="570183"/>
          </a:xfrm>
        </p:grpSpPr>
        <p:sp>
          <p:nvSpPr>
            <p:cNvPr id="10" name="Freeform 10"/>
            <p:cNvSpPr/>
            <p:nvPr/>
          </p:nvSpPr>
          <p:spPr>
            <a:xfrm>
              <a:off x="0" y="0"/>
              <a:ext cx="1662241" cy="570183"/>
            </a:xfrm>
            <a:custGeom>
              <a:avLst/>
              <a:gdLst/>
              <a:ahLst/>
              <a:cxnLst/>
              <a:rect l="l" t="t" r="r" b="b"/>
              <a:pathLst>
                <a:path w="1662241" h="570183">
                  <a:moveTo>
                    <a:pt x="52675" y="0"/>
                  </a:moveTo>
                  <a:lnTo>
                    <a:pt x="1609567" y="0"/>
                  </a:lnTo>
                  <a:cubicBezTo>
                    <a:pt x="1638658" y="0"/>
                    <a:pt x="1662241" y="23583"/>
                    <a:pt x="1662241" y="52675"/>
                  </a:cubicBezTo>
                  <a:lnTo>
                    <a:pt x="1662241" y="517508"/>
                  </a:lnTo>
                  <a:cubicBezTo>
                    <a:pt x="1662241" y="546600"/>
                    <a:pt x="1638658" y="570183"/>
                    <a:pt x="1609567" y="570183"/>
                  </a:cubicBezTo>
                  <a:lnTo>
                    <a:pt x="52675" y="570183"/>
                  </a:lnTo>
                  <a:cubicBezTo>
                    <a:pt x="23583" y="570183"/>
                    <a:pt x="0" y="546600"/>
                    <a:pt x="0" y="517508"/>
                  </a:cubicBezTo>
                  <a:lnTo>
                    <a:pt x="0" y="52675"/>
                  </a:lnTo>
                  <a:cubicBezTo>
                    <a:pt x="0" y="23583"/>
                    <a:pt x="23583" y="0"/>
                    <a:pt x="52675" y="0"/>
                  </a:cubicBezTo>
                  <a:close/>
                </a:path>
              </a:pathLst>
            </a:custGeom>
            <a:blipFill>
              <a:blip r:embed="rId4"/>
              <a:stretch>
                <a:fillRect t="-59322" b="-59322"/>
              </a:stretch>
            </a:blipFill>
            <a:ln w="19050" cap="rnd">
              <a:solidFill>
                <a:srgbClr val="353D27"/>
              </a:solidFill>
              <a:prstDash val="solid"/>
              <a:round/>
            </a:ln>
          </p:spPr>
        </p:sp>
      </p:grpSp>
      <p:grpSp>
        <p:nvGrpSpPr>
          <p:cNvPr id="11" name="Group 11"/>
          <p:cNvGrpSpPr/>
          <p:nvPr/>
        </p:nvGrpSpPr>
        <p:grpSpPr>
          <a:xfrm rot="5400000">
            <a:off x="13108943" y="4944223"/>
            <a:ext cx="1509188" cy="9523898"/>
            <a:chOff x="0" y="0"/>
            <a:chExt cx="397482" cy="2508352"/>
          </a:xfrm>
        </p:grpSpPr>
        <p:sp>
          <p:nvSpPr>
            <p:cNvPr id="12" name="Freeform 12"/>
            <p:cNvSpPr/>
            <p:nvPr/>
          </p:nvSpPr>
          <p:spPr>
            <a:xfrm>
              <a:off x="0" y="0"/>
              <a:ext cx="397482" cy="2508352"/>
            </a:xfrm>
            <a:custGeom>
              <a:avLst/>
              <a:gdLst/>
              <a:ahLst/>
              <a:cxnLst/>
              <a:rect l="l" t="t" r="r" b="b"/>
              <a:pathLst>
                <a:path w="397482" h="2508352">
                  <a:moveTo>
                    <a:pt x="0" y="0"/>
                  </a:moveTo>
                  <a:lnTo>
                    <a:pt x="397482" y="0"/>
                  </a:lnTo>
                  <a:lnTo>
                    <a:pt x="397482" y="2508352"/>
                  </a:lnTo>
                  <a:lnTo>
                    <a:pt x="0" y="2508352"/>
                  </a:lnTo>
                  <a:close/>
                </a:path>
              </a:pathLst>
            </a:custGeom>
            <a:gradFill rotWithShape="1">
              <a:gsLst>
                <a:gs pos="0">
                  <a:srgbClr val="102227">
                    <a:alpha val="0"/>
                  </a:srgbClr>
                </a:gs>
                <a:gs pos="50000">
                  <a:srgbClr val="5D6352">
                    <a:alpha val="49500"/>
                  </a:srgbClr>
                </a:gs>
                <a:gs pos="100000">
                  <a:srgbClr val="454D38">
                    <a:alpha val="100000"/>
                  </a:srgbClr>
                </a:gs>
              </a:gsLst>
              <a:lin ang="0"/>
            </a:gradFill>
          </p:spPr>
        </p:sp>
        <p:sp>
          <p:nvSpPr>
            <p:cNvPr id="13" name="TextBox 13"/>
            <p:cNvSpPr txBox="1"/>
            <p:nvPr/>
          </p:nvSpPr>
          <p:spPr>
            <a:xfrm>
              <a:off x="0" y="-38100"/>
              <a:ext cx="397482" cy="2546452"/>
            </a:xfrm>
            <a:prstGeom prst="rect">
              <a:avLst/>
            </a:prstGeom>
          </p:spPr>
          <p:txBody>
            <a:bodyPr lIns="50800" tIns="50800" rIns="50800" bIns="50800" rtlCol="0" anchor="ctr"/>
            <a:lstStyle/>
            <a:p>
              <a:pPr marL="0" lvl="0" indent="0" algn="ctr">
                <a:lnSpc>
                  <a:spcPts val="2659"/>
                </a:lnSpc>
                <a:spcBef>
                  <a:spcPct val="0"/>
                </a:spcBef>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313" b="-9313"/>
            </a:stretch>
          </a:blipFill>
        </p:spPr>
      </p:sp>
      <p:grpSp>
        <p:nvGrpSpPr>
          <p:cNvPr id="3" name="Group 3"/>
          <p:cNvGrpSpPr/>
          <p:nvPr/>
        </p:nvGrpSpPr>
        <p:grpSpPr>
          <a:xfrm rot="5400000">
            <a:off x="6120510" y="-820819"/>
            <a:ext cx="5962156" cy="17386098"/>
            <a:chOff x="0" y="0"/>
            <a:chExt cx="555696" cy="1620450"/>
          </a:xfrm>
        </p:grpSpPr>
        <p:sp>
          <p:nvSpPr>
            <p:cNvPr id="4" name="Freeform 4"/>
            <p:cNvSpPr/>
            <p:nvPr/>
          </p:nvSpPr>
          <p:spPr>
            <a:xfrm>
              <a:off x="0" y="0"/>
              <a:ext cx="555696" cy="1620450"/>
            </a:xfrm>
            <a:custGeom>
              <a:avLst/>
              <a:gdLst/>
              <a:ahLst/>
              <a:cxnLst/>
              <a:rect l="l" t="t" r="r" b="b"/>
              <a:pathLst>
                <a:path w="555696" h="1620450">
                  <a:moveTo>
                    <a:pt x="68821" y="0"/>
                  </a:moveTo>
                  <a:lnTo>
                    <a:pt x="486875" y="0"/>
                  </a:lnTo>
                  <a:cubicBezTo>
                    <a:pt x="524883" y="0"/>
                    <a:pt x="555696" y="30812"/>
                    <a:pt x="555696" y="68821"/>
                  </a:cubicBezTo>
                  <a:lnTo>
                    <a:pt x="555696" y="1551629"/>
                  </a:lnTo>
                  <a:cubicBezTo>
                    <a:pt x="555696" y="1569882"/>
                    <a:pt x="548445" y="1587387"/>
                    <a:pt x="535538" y="1600293"/>
                  </a:cubicBezTo>
                  <a:cubicBezTo>
                    <a:pt x="522632" y="1613200"/>
                    <a:pt x="505127" y="1620450"/>
                    <a:pt x="486875" y="1620450"/>
                  </a:cubicBezTo>
                  <a:lnTo>
                    <a:pt x="68821" y="1620450"/>
                  </a:lnTo>
                  <a:cubicBezTo>
                    <a:pt x="50569" y="1620450"/>
                    <a:pt x="33064" y="1613200"/>
                    <a:pt x="20157" y="1600293"/>
                  </a:cubicBezTo>
                  <a:cubicBezTo>
                    <a:pt x="7251" y="1587387"/>
                    <a:pt x="0" y="1569882"/>
                    <a:pt x="0" y="1551629"/>
                  </a:cubicBezTo>
                  <a:lnTo>
                    <a:pt x="0" y="68821"/>
                  </a:lnTo>
                  <a:cubicBezTo>
                    <a:pt x="0" y="50569"/>
                    <a:pt x="7251" y="33064"/>
                    <a:pt x="20157" y="20157"/>
                  </a:cubicBezTo>
                  <a:cubicBezTo>
                    <a:pt x="33064" y="7251"/>
                    <a:pt x="50569" y="0"/>
                    <a:pt x="68821" y="0"/>
                  </a:cubicBezTo>
                  <a:close/>
                </a:path>
              </a:pathLst>
            </a:custGeom>
            <a:ln w="19050" cap="rnd">
              <a:solidFill>
                <a:srgbClr val="353D27"/>
              </a:solidFill>
              <a:prstDash val="solid"/>
              <a:round/>
            </a:ln>
          </p:spPr>
        </p:sp>
        <p:sp>
          <p:nvSpPr>
            <p:cNvPr id="5" name="TextBox 5"/>
            <p:cNvSpPr txBox="1"/>
            <p:nvPr/>
          </p:nvSpPr>
          <p:spPr>
            <a:xfrm>
              <a:off x="0" y="-38100"/>
              <a:ext cx="555696" cy="1658550"/>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1001280" y="-454174"/>
            <a:ext cx="20252465" cy="2523352"/>
            <a:chOff x="0" y="0"/>
            <a:chExt cx="3137637" cy="390933"/>
          </a:xfrm>
        </p:grpSpPr>
        <p:sp>
          <p:nvSpPr>
            <p:cNvPr id="7" name="Freeform 7"/>
            <p:cNvSpPr/>
            <p:nvPr/>
          </p:nvSpPr>
          <p:spPr>
            <a:xfrm>
              <a:off x="0" y="0"/>
              <a:ext cx="3137637" cy="390933"/>
            </a:xfrm>
            <a:custGeom>
              <a:avLst/>
              <a:gdLst/>
              <a:ahLst/>
              <a:cxnLst/>
              <a:rect l="l" t="t" r="r" b="b"/>
              <a:pathLst>
                <a:path w="3137637" h="390933">
                  <a:moveTo>
                    <a:pt x="27906" y="0"/>
                  </a:moveTo>
                  <a:lnTo>
                    <a:pt x="3109731" y="0"/>
                  </a:lnTo>
                  <a:cubicBezTo>
                    <a:pt x="3117132" y="0"/>
                    <a:pt x="3124230" y="2940"/>
                    <a:pt x="3129463" y="8173"/>
                  </a:cubicBezTo>
                  <a:cubicBezTo>
                    <a:pt x="3134697" y="13407"/>
                    <a:pt x="3137637" y="20505"/>
                    <a:pt x="3137637" y="27906"/>
                  </a:cubicBezTo>
                  <a:lnTo>
                    <a:pt x="3137637" y="363027"/>
                  </a:lnTo>
                  <a:cubicBezTo>
                    <a:pt x="3137637" y="378439"/>
                    <a:pt x="3125143" y="390933"/>
                    <a:pt x="3109731" y="390933"/>
                  </a:cubicBezTo>
                  <a:lnTo>
                    <a:pt x="27906" y="390933"/>
                  </a:lnTo>
                  <a:cubicBezTo>
                    <a:pt x="20505" y="390933"/>
                    <a:pt x="13407" y="387993"/>
                    <a:pt x="8173" y="382760"/>
                  </a:cubicBezTo>
                  <a:cubicBezTo>
                    <a:pt x="2940" y="377526"/>
                    <a:pt x="0" y="370429"/>
                    <a:pt x="0" y="363027"/>
                  </a:cubicBezTo>
                  <a:lnTo>
                    <a:pt x="0" y="27906"/>
                  </a:lnTo>
                  <a:cubicBezTo>
                    <a:pt x="0" y="12494"/>
                    <a:pt x="12494" y="0"/>
                    <a:pt x="27906" y="0"/>
                  </a:cubicBezTo>
                  <a:close/>
                </a:path>
              </a:pathLst>
            </a:custGeom>
            <a:blipFill>
              <a:blip r:embed="rId3"/>
              <a:stretch>
                <a:fillRect l="-5770" t="-619189" r="-67362" b="-206606"/>
              </a:stretch>
            </a:blipFill>
            <a:ln w="19050" cap="rnd">
              <a:solidFill>
                <a:srgbClr val="1B3740"/>
              </a:solidFill>
              <a:prstDash val="solid"/>
              <a:round/>
            </a:ln>
          </p:spPr>
        </p:sp>
      </p:grpSp>
      <p:grpSp>
        <p:nvGrpSpPr>
          <p:cNvPr id="8" name="Group 8"/>
          <p:cNvGrpSpPr/>
          <p:nvPr/>
        </p:nvGrpSpPr>
        <p:grpSpPr>
          <a:xfrm rot="-5400000">
            <a:off x="8332472" y="-9060425"/>
            <a:ext cx="1623055" cy="19496827"/>
            <a:chOff x="0" y="0"/>
            <a:chExt cx="427471" cy="5134967"/>
          </a:xfrm>
        </p:grpSpPr>
        <p:sp>
          <p:nvSpPr>
            <p:cNvPr id="9" name="Freeform 9"/>
            <p:cNvSpPr/>
            <p:nvPr/>
          </p:nvSpPr>
          <p:spPr>
            <a:xfrm>
              <a:off x="0" y="0"/>
              <a:ext cx="427471" cy="5134967"/>
            </a:xfrm>
            <a:custGeom>
              <a:avLst/>
              <a:gdLst/>
              <a:ahLst/>
              <a:cxnLst/>
              <a:rect l="l" t="t" r="r" b="b"/>
              <a:pathLst>
                <a:path w="427471" h="5134967">
                  <a:moveTo>
                    <a:pt x="0" y="0"/>
                  </a:moveTo>
                  <a:lnTo>
                    <a:pt x="427471" y="0"/>
                  </a:lnTo>
                  <a:lnTo>
                    <a:pt x="427471" y="5134967"/>
                  </a:lnTo>
                  <a:lnTo>
                    <a:pt x="0" y="5134967"/>
                  </a:lnTo>
                  <a:close/>
                </a:path>
              </a:pathLst>
            </a:custGeom>
            <a:gradFill rotWithShape="1">
              <a:gsLst>
                <a:gs pos="0">
                  <a:srgbClr val="102227">
                    <a:alpha val="0"/>
                  </a:srgbClr>
                </a:gs>
                <a:gs pos="50000">
                  <a:srgbClr val="5D6352">
                    <a:alpha val="49500"/>
                  </a:srgbClr>
                </a:gs>
                <a:gs pos="100000">
                  <a:srgbClr val="454D38">
                    <a:alpha val="100000"/>
                  </a:srgbClr>
                </a:gs>
              </a:gsLst>
              <a:lin ang="0"/>
            </a:gradFill>
          </p:spPr>
        </p:sp>
        <p:sp>
          <p:nvSpPr>
            <p:cNvPr id="10" name="TextBox 10"/>
            <p:cNvSpPr txBox="1"/>
            <p:nvPr/>
          </p:nvSpPr>
          <p:spPr>
            <a:xfrm>
              <a:off x="0" y="-38100"/>
              <a:ext cx="427471" cy="5173067"/>
            </a:xfrm>
            <a:prstGeom prst="rect">
              <a:avLst/>
            </a:prstGeom>
          </p:spPr>
          <p:txBody>
            <a:bodyPr lIns="50800" tIns="50800" rIns="50800" bIns="50800" rtlCol="0" anchor="ctr"/>
            <a:lstStyle/>
            <a:p>
              <a:pPr marL="0" lvl="0" indent="0" algn="ctr">
                <a:lnSpc>
                  <a:spcPts val="2659"/>
                </a:lnSpc>
                <a:spcBef>
                  <a:spcPct val="0"/>
                </a:spcBef>
              </a:pPr>
              <a:endParaRPr/>
            </a:p>
          </p:txBody>
        </p:sp>
      </p:grpSp>
      <p:grpSp>
        <p:nvGrpSpPr>
          <p:cNvPr id="11" name="Group 11"/>
          <p:cNvGrpSpPr/>
          <p:nvPr/>
        </p:nvGrpSpPr>
        <p:grpSpPr>
          <a:xfrm rot="5400000">
            <a:off x="-852906" y="2658812"/>
            <a:ext cx="9039733" cy="5410355"/>
            <a:chOff x="0" y="0"/>
            <a:chExt cx="842537" cy="504266"/>
          </a:xfrm>
        </p:grpSpPr>
        <p:sp>
          <p:nvSpPr>
            <p:cNvPr id="12" name="Freeform 12"/>
            <p:cNvSpPr/>
            <p:nvPr/>
          </p:nvSpPr>
          <p:spPr>
            <a:xfrm>
              <a:off x="0" y="0"/>
              <a:ext cx="842537" cy="504266"/>
            </a:xfrm>
            <a:custGeom>
              <a:avLst/>
              <a:gdLst/>
              <a:ahLst/>
              <a:cxnLst/>
              <a:rect l="l" t="t" r="r" b="b"/>
              <a:pathLst>
                <a:path w="842537" h="504266">
                  <a:moveTo>
                    <a:pt x="73653" y="0"/>
                  </a:moveTo>
                  <a:lnTo>
                    <a:pt x="768884" y="0"/>
                  </a:lnTo>
                  <a:cubicBezTo>
                    <a:pt x="788418" y="0"/>
                    <a:pt x="807152" y="7760"/>
                    <a:pt x="820965" y="21573"/>
                  </a:cubicBezTo>
                  <a:cubicBezTo>
                    <a:pt x="834778" y="35385"/>
                    <a:pt x="842537" y="54119"/>
                    <a:pt x="842537" y="73653"/>
                  </a:cubicBezTo>
                  <a:lnTo>
                    <a:pt x="842537" y="430612"/>
                  </a:lnTo>
                  <a:cubicBezTo>
                    <a:pt x="842537" y="471290"/>
                    <a:pt x="809562" y="504266"/>
                    <a:pt x="768884" y="504266"/>
                  </a:cubicBezTo>
                  <a:lnTo>
                    <a:pt x="73653" y="504266"/>
                  </a:lnTo>
                  <a:cubicBezTo>
                    <a:pt x="32976" y="504266"/>
                    <a:pt x="0" y="471290"/>
                    <a:pt x="0" y="430612"/>
                  </a:cubicBezTo>
                  <a:lnTo>
                    <a:pt x="0" y="73653"/>
                  </a:lnTo>
                  <a:cubicBezTo>
                    <a:pt x="0" y="32976"/>
                    <a:pt x="32976" y="0"/>
                    <a:pt x="73653" y="0"/>
                  </a:cubicBezTo>
                  <a:close/>
                </a:path>
              </a:pathLst>
            </a:custGeom>
            <a:ln w="19050" cap="rnd">
              <a:solidFill>
                <a:srgbClr val="FFFFFF"/>
              </a:solidFill>
              <a:prstDash val="solid"/>
              <a:round/>
            </a:ln>
          </p:spPr>
        </p:sp>
        <p:sp>
          <p:nvSpPr>
            <p:cNvPr id="13" name="TextBox 13"/>
            <p:cNvSpPr txBox="1"/>
            <p:nvPr/>
          </p:nvSpPr>
          <p:spPr>
            <a:xfrm>
              <a:off x="0" y="-38100"/>
              <a:ext cx="842537" cy="542366"/>
            </a:xfrm>
            <a:prstGeom prst="rect">
              <a:avLst/>
            </a:prstGeom>
          </p:spPr>
          <p:txBody>
            <a:bodyPr lIns="50800" tIns="50800" rIns="50800" bIns="50800" rtlCol="0" anchor="ctr"/>
            <a:lstStyle/>
            <a:p>
              <a:pPr algn="ctr">
                <a:lnSpc>
                  <a:spcPts val="2659"/>
                </a:lnSpc>
                <a:spcBef>
                  <a:spcPct val="0"/>
                </a:spcBef>
              </a:pPr>
              <a:endParaRPr/>
            </a:p>
          </p:txBody>
        </p:sp>
      </p:grpSp>
      <p:grpSp>
        <p:nvGrpSpPr>
          <p:cNvPr id="14" name="Group 14"/>
          <p:cNvGrpSpPr/>
          <p:nvPr/>
        </p:nvGrpSpPr>
        <p:grpSpPr>
          <a:xfrm>
            <a:off x="1179264" y="1028700"/>
            <a:ext cx="4978730" cy="8631103"/>
            <a:chOff x="0" y="0"/>
            <a:chExt cx="771336" cy="1337184"/>
          </a:xfrm>
        </p:grpSpPr>
        <p:sp>
          <p:nvSpPr>
            <p:cNvPr id="15" name="Freeform 15"/>
            <p:cNvSpPr/>
            <p:nvPr/>
          </p:nvSpPr>
          <p:spPr>
            <a:xfrm>
              <a:off x="0" y="0"/>
              <a:ext cx="771336" cy="1337184"/>
            </a:xfrm>
            <a:custGeom>
              <a:avLst/>
              <a:gdLst/>
              <a:ahLst/>
              <a:cxnLst/>
              <a:rect l="l" t="t" r="r" b="b"/>
              <a:pathLst>
                <a:path w="771336" h="1337184">
                  <a:moveTo>
                    <a:pt x="113515" y="0"/>
                  </a:moveTo>
                  <a:lnTo>
                    <a:pt x="657821" y="0"/>
                  </a:lnTo>
                  <a:cubicBezTo>
                    <a:pt x="687927" y="0"/>
                    <a:pt x="716800" y="11960"/>
                    <a:pt x="738088" y="33248"/>
                  </a:cubicBezTo>
                  <a:cubicBezTo>
                    <a:pt x="759376" y="54536"/>
                    <a:pt x="771336" y="83409"/>
                    <a:pt x="771336" y="113515"/>
                  </a:cubicBezTo>
                  <a:lnTo>
                    <a:pt x="771336" y="1223669"/>
                  </a:lnTo>
                  <a:cubicBezTo>
                    <a:pt x="771336" y="1253775"/>
                    <a:pt x="759376" y="1282648"/>
                    <a:pt x="738088" y="1303936"/>
                  </a:cubicBezTo>
                  <a:cubicBezTo>
                    <a:pt x="716800" y="1325224"/>
                    <a:pt x="687927" y="1337184"/>
                    <a:pt x="657821" y="1337184"/>
                  </a:cubicBezTo>
                  <a:lnTo>
                    <a:pt x="113515" y="1337184"/>
                  </a:lnTo>
                  <a:cubicBezTo>
                    <a:pt x="83409" y="1337184"/>
                    <a:pt x="54536" y="1325224"/>
                    <a:pt x="33248" y="1303936"/>
                  </a:cubicBezTo>
                  <a:cubicBezTo>
                    <a:pt x="11960" y="1282648"/>
                    <a:pt x="0" y="1253775"/>
                    <a:pt x="0" y="1223669"/>
                  </a:cubicBezTo>
                  <a:lnTo>
                    <a:pt x="0" y="113515"/>
                  </a:lnTo>
                  <a:cubicBezTo>
                    <a:pt x="0" y="83409"/>
                    <a:pt x="11960" y="54536"/>
                    <a:pt x="33248" y="33248"/>
                  </a:cubicBezTo>
                  <a:cubicBezTo>
                    <a:pt x="54536" y="11960"/>
                    <a:pt x="83409" y="0"/>
                    <a:pt x="113515" y="0"/>
                  </a:cubicBezTo>
                  <a:close/>
                </a:path>
              </a:pathLst>
            </a:custGeom>
            <a:blipFill>
              <a:blip r:embed="rId4"/>
              <a:stretch>
                <a:fillRect l="-7750" r="-7750"/>
              </a:stretch>
            </a:blipFill>
            <a:ln w="19050" cap="rnd">
              <a:solidFill>
                <a:srgbClr val="353D27"/>
              </a:solidFill>
              <a:prstDash val="solid"/>
              <a:round/>
            </a:ln>
          </p:spPr>
        </p:sp>
      </p:grpSp>
      <p:grpSp>
        <p:nvGrpSpPr>
          <p:cNvPr id="16" name="Group 16"/>
          <p:cNvGrpSpPr/>
          <p:nvPr/>
        </p:nvGrpSpPr>
        <p:grpSpPr>
          <a:xfrm rot="5400000">
            <a:off x="11527995" y="4141833"/>
            <a:ext cx="1201806" cy="10260804"/>
            <a:chOff x="0" y="0"/>
            <a:chExt cx="112013" cy="956346"/>
          </a:xfrm>
        </p:grpSpPr>
        <p:sp>
          <p:nvSpPr>
            <p:cNvPr id="17" name="Freeform 17"/>
            <p:cNvSpPr/>
            <p:nvPr/>
          </p:nvSpPr>
          <p:spPr>
            <a:xfrm>
              <a:off x="0" y="0"/>
              <a:ext cx="112013" cy="956346"/>
            </a:xfrm>
            <a:custGeom>
              <a:avLst/>
              <a:gdLst/>
              <a:ahLst/>
              <a:cxnLst/>
              <a:rect l="l" t="t" r="r" b="b"/>
              <a:pathLst>
                <a:path w="112013" h="956346">
                  <a:moveTo>
                    <a:pt x="56006" y="0"/>
                  </a:moveTo>
                  <a:lnTo>
                    <a:pt x="56006" y="0"/>
                  </a:lnTo>
                  <a:cubicBezTo>
                    <a:pt x="86938" y="0"/>
                    <a:pt x="112013" y="25075"/>
                    <a:pt x="112013" y="56006"/>
                  </a:cubicBezTo>
                  <a:lnTo>
                    <a:pt x="112013" y="900339"/>
                  </a:lnTo>
                  <a:cubicBezTo>
                    <a:pt x="112013" y="931271"/>
                    <a:pt x="86938" y="956346"/>
                    <a:pt x="56006" y="956346"/>
                  </a:cubicBezTo>
                  <a:lnTo>
                    <a:pt x="56006" y="956346"/>
                  </a:lnTo>
                  <a:cubicBezTo>
                    <a:pt x="25075" y="956346"/>
                    <a:pt x="0" y="931271"/>
                    <a:pt x="0" y="900339"/>
                  </a:cubicBezTo>
                  <a:lnTo>
                    <a:pt x="0" y="56006"/>
                  </a:lnTo>
                  <a:cubicBezTo>
                    <a:pt x="0" y="25075"/>
                    <a:pt x="25075" y="0"/>
                    <a:pt x="56006" y="0"/>
                  </a:cubicBezTo>
                  <a:close/>
                </a:path>
              </a:pathLst>
            </a:custGeom>
            <a:gradFill rotWithShape="1">
              <a:gsLst>
                <a:gs pos="0">
                  <a:srgbClr val="1A3740">
                    <a:alpha val="30000"/>
                  </a:srgbClr>
                </a:gs>
                <a:gs pos="50000">
                  <a:srgbClr val="A0CDB7">
                    <a:alpha val="25000"/>
                  </a:srgbClr>
                </a:gs>
                <a:gs pos="100000">
                  <a:srgbClr val="1B3841">
                    <a:alpha val="30000"/>
                  </a:srgbClr>
                </a:gs>
              </a:gsLst>
              <a:lin ang="2700000"/>
            </a:gradFill>
            <a:ln w="19050" cap="rnd">
              <a:solidFill>
                <a:srgbClr val="FFFFFF"/>
              </a:solidFill>
              <a:prstDash val="solid"/>
              <a:round/>
            </a:ln>
          </p:spPr>
        </p:sp>
        <p:sp>
          <p:nvSpPr>
            <p:cNvPr id="18" name="TextBox 18"/>
            <p:cNvSpPr txBox="1"/>
            <p:nvPr/>
          </p:nvSpPr>
          <p:spPr>
            <a:xfrm>
              <a:off x="0" y="-38100"/>
              <a:ext cx="112013" cy="994446"/>
            </a:xfrm>
            <a:prstGeom prst="rect">
              <a:avLst/>
            </a:prstGeom>
          </p:spPr>
          <p:txBody>
            <a:bodyPr lIns="50800" tIns="50800" rIns="50800" bIns="50800" rtlCol="0" anchor="ctr"/>
            <a:lstStyle/>
            <a:p>
              <a:pPr marL="0" lvl="0" indent="0" algn="ctr">
                <a:lnSpc>
                  <a:spcPts val="2659"/>
                </a:lnSpc>
                <a:spcBef>
                  <a:spcPct val="0"/>
                </a:spcBef>
              </a:pPr>
              <a:endParaRPr/>
            </a:p>
          </p:txBody>
        </p:sp>
      </p:grpSp>
      <p:sp>
        <p:nvSpPr>
          <p:cNvPr id="19" name="TextBox 19"/>
          <p:cNvSpPr txBox="1"/>
          <p:nvPr/>
        </p:nvSpPr>
        <p:spPr>
          <a:xfrm>
            <a:off x="6998496" y="2814702"/>
            <a:ext cx="8788343" cy="2076450"/>
          </a:xfrm>
          <a:prstGeom prst="rect">
            <a:avLst/>
          </a:prstGeom>
        </p:spPr>
        <p:txBody>
          <a:bodyPr lIns="0" tIns="0" rIns="0" bIns="0" rtlCol="0" anchor="t">
            <a:spAutoFit/>
          </a:bodyPr>
          <a:lstStyle/>
          <a:p>
            <a:pPr algn="l">
              <a:lnSpc>
                <a:spcPts val="14100"/>
              </a:lnSpc>
            </a:pPr>
            <a:r>
              <a:rPr lang="en-US" sz="15000">
                <a:solidFill>
                  <a:srgbClr val="FFFFFF"/>
                </a:solidFill>
                <a:latin typeface="Perandory Condensed"/>
                <a:ea typeface="Perandory Condensed"/>
                <a:cs typeface="Perandory Condensed"/>
                <a:sym typeface="Perandory Condensed"/>
              </a:rPr>
              <a:t>DISCUSSION</a:t>
            </a:r>
          </a:p>
        </p:txBody>
      </p:sp>
      <p:sp>
        <p:nvSpPr>
          <p:cNvPr id="20" name="TextBox 20"/>
          <p:cNvSpPr txBox="1"/>
          <p:nvPr/>
        </p:nvSpPr>
        <p:spPr>
          <a:xfrm>
            <a:off x="6998496" y="5537335"/>
            <a:ext cx="10260804" cy="2334895"/>
          </a:xfrm>
          <a:prstGeom prst="rect">
            <a:avLst/>
          </a:prstGeom>
        </p:spPr>
        <p:txBody>
          <a:bodyPr lIns="0" tIns="0" rIns="0" bIns="0" rtlCol="0" anchor="t">
            <a:spAutoFit/>
          </a:bodyPr>
          <a:lstStyle/>
          <a:p>
            <a:pPr algn="l">
              <a:lnSpc>
                <a:spcPts val="3079"/>
              </a:lnSpc>
            </a:pPr>
            <a:r>
              <a:rPr lang="en-US" sz="2199" spc="-105">
                <a:solidFill>
                  <a:srgbClr val="FFFFFF"/>
                </a:solidFill>
                <a:latin typeface="HK Grotesk"/>
                <a:ea typeface="HK Grotesk"/>
                <a:cs typeface="HK Grotesk"/>
                <a:sym typeface="HK Grotesk"/>
              </a:rPr>
              <a:t>Lorem ipsum dolor sit amet, consectetur adipiscing elit. Nulla faucibus pretium nunc, ut accumsan leo tempus vel. Vivamus ultricies vitae felis eget ultricies. Donec commodo euismod sapien, quis sagittis leo blandit eget. Mauris dictum viverra congue. Vestibulum maximus luctus nunc eget facilisis. Nullam vestibulum pulvinar facilisis. Sed lacinia ipsum quis odio eleifend, eget luctus ligula bibendum. Etiam et elit nulla. Vivamus vehicula arcu quis erat imperdiet, sit amet mollis est efficitur. Suspendisse at arcu ac mauris tempor accumsan sed non nunc. </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313" b="-9313"/>
            </a:stretch>
          </a:blipFill>
        </p:spPr>
      </p:sp>
      <p:grpSp>
        <p:nvGrpSpPr>
          <p:cNvPr id="3" name="Group 3"/>
          <p:cNvGrpSpPr/>
          <p:nvPr/>
        </p:nvGrpSpPr>
        <p:grpSpPr>
          <a:xfrm rot="5400000">
            <a:off x="13806608" y="3034806"/>
            <a:ext cx="927922" cy="5977463"/>
            <a:chOff x="0" y="0"/>
            <a:chExt cx="89742" cy="578100"/>
          </a:xfrm>
        </p:grpSpPr>
        <p:sp>
          <p:nvSpPr>
            <p:cNvPr id="4" name="Freeform 4"/>
            <p:cNvSpPr/>
            <p:nvPr/>
          </p:nvSpPr>
          <p:spPr>
            <a:xfrm>
              <a:off x="0" y="0"/>
              <a:ext cx="89742" cy="578100"/>
            </a:xfrm>
            <a:custGeom>
              <a:avLst/>
              <a:gdLst/>
              <a:ahLst/>
              <a:cxnLst/>
              <a:rect l="l" t="t" r="r" b="b"/>
              <a:pathLst>
                <a:path w="89742" h="578100">
                  <a:moveTo>
                    <a:pt x="44871" y="0"/>
                  </a:moveTo>
                  <a:lnTo>
                    <a:pt x="44871" y="0"/>
                  </a:lnTo>
                  <a:cubicBezTo>
                    <a:pt x="69653" y="0"/>
                    <a:pt x="89742" y="20090"/>
                    <a:pt x="89742" y="44871"/>
                  </a:cubicBezTo>
                  <a:lnTo>
                    <a:pt x="89742" y="533229"/>
                  </a:lnTo>
                  <a:cubicBezTo>
                    <a:pt x="89742" y="558010"/>
                    <a:pt x="69653" y="578100"/>
                    <a:pt x="44871" y="578100"/>
                  </a:cubicBezTo>
                  <a:lnTo>
                    <a:pt x="44871" y="578100"/>
                  </a:lnTo>
                  <a:cubicBezTo>
                    <a:pt x="20090" y="578100"/>
                    <a:pt x="0" y="558010"/>
                    <a:pt x="0" y="533229"/>
                  </a:cubicBezTo>
                  <a:lnTo>
                    <a:pt x="0" y="44871"/>
                  </a:lnTo>
                  <a:cubicBezTo>
                    <a:pt x="0" y="20090"/>
                    <a:pt x="20090" y="0"/>
                    <a:pt x="44871" y="0"/>
                  </a:cubicBezTo>
                  <a:close/>
                </a:path>
              </a:pathLst>
            </a:custGeom>
            <a:gradFill rotWithShape="1">
              <a:gsLst>
                <a:gs pos="0">
                  <a:srgbClr val="1A3740">
                    <a:alpha val="30000"/>
                  </a:srgbClr>
                </a:gs>
                <a:gs pos="50000">
                  <a:srgbClr val="A0CDB7">
                    <a:alpha val="25000"/>
                  </a:srgbClr>
                </a:gs>
                <a:gs pos="100000">
                  <a:srgbClr val="1B3841">
                    <a:alpha val="30000"/>
                  </a:srgbClr>
                </a:gs>
              </a:gsLst>
              <a:lin ang="2700000"/>
            </a:gradFill>
            <a:ln w="19050" cap="rnd">
              <a:solidFill>
                <a:srgbClr val="FFFFFF"/>
              </a:solidFill>
              <a:prstDash val="solid"/>
              <a:round/>
            </a:ln>
          </p:spPr>
        </p:sp>
        <p:sp>
          <p:nvSpPr>
            <p:cNvPr id="5" name="TextBox 5"/>
            <p:cNvSpPr txBox="1"/>
            <p:nvPr/>
          </p:nvSpPr>
          <p:spPr>
            <a:xfrm>
              <a:off x="0" y="-38100"/>
              <a:ext cx="89742" cy="616200"/>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rot="5400000">
            <a:off x="13806608" y="-1297199"/>
            <a:ext cx="927922" cy="5977463"/>
            <a:chOff x="0" y="0"/>
            <a:chExt cx="89742" cy="578100"/>
          </a:xfrm>
        </p:grpSpPr>
        <p:sp>
          <p:nvSpPr>
            <p:cNvPr id="7" name="Freeform 7"/>
            <p:cNvSpPr/>
            <p:nvPr/>
          </p:nvSpPr>
          <p:spPr>
            <a:xfrm>
              <a:off x="0" y="0"/>
              <a:ext cx="89742" cy="578100"/>
            </a:xfrm>
            <a:custGeom>
              <a:avLst/>
              <a:gdLst/>
              <a:ahLst/>
              <a:cxnLst/>
              <a:rect l="l" t="t" r="r" b="b"/>
              <a:pathLst>
                <a:path w="89742" h="578100">
                  <a:moveTo>
                    <a:pt x="44871" y="0"/>
                  </a:moveTo>
                  <a:lnTo>
                    <a:pt x="44871" y="0"/>
                  </a:lnTo>
                  <a:cubicBezTo>
                    <a:pt x="69653" y="0"/>
                    <a:pt x="89742" y="20090"/>
                    <a:pt x="89742" y="44871"/>
                  </a:cubicBezTo>
                  <a:lnTo>
                    <a:pt x="89742" y="533229"/>
                  </a:lnTo>
                  <a:cubicBezTo>
                    <a:pt x="89742" y="558010"/>
                    <a:pt x="69653" y="578100"/>
                    <a:pt x="44871" y="578100"/>
                  </a:cubicBezTo>
                  <a:lnTo>
                    <a:pt x="44871" y="578100"/>
                  </a:lnTo>
                  <a:cubicBezTo>
                    <a:pt x="20090" y="578100"/>
                    <a:pt x="0" y="558010"/>
                    <a:pt x="0" y="533229"/>
                  </a:cubicBezTo>
                  <a:lnTo>
                    <a:pt x="0" y="44871"/>
                  </a:lnTo>
                  <a:cubicBezTo>
                    <a:pt x="0" y="20090"/>
                    <a:pt x="20090" y="0"/>
                    <a:pt x="44871" y="0"/>
                  </a:cubicBezTo>
                  <a:close/>
                </a:path>
              </a:pathLst>
            </a:custGeom>
            <a:gradFill rotWithShape="1">
              <a:gsLst>
                <a:gs pos="0">
                  <a:srgbClr val="1A3740">
                    <a:alpha val="30000"/>
                  </a:srgbClr>
                </a:gs>
                <a:gs pos="50000">
                  <a:srgbClr val="A0CDB7">
                    <a:alpha val="25000"/>
                  </a:srgbClr>
                </a:gs>
                <a:gs pos="100000">
                  <a:srgbClr val="1B3841">
                    <a:alpha val="30000"/>
                  </a:srgbClr>
                </a:gs>
              </a:gsLst>
              <a:lin ang="2700000"/>
            </a:gradFill>
            <a:ln w="19050" cap="rnd">
              <a:solidFill>
                <a:srgbClr val="FFFFFF"/>
              </a:solidFill>
              <a:prstDash val="solid"/>
              <a:round/>
            </a:ln>
          </p:spPr>
        </p:sp>
        <p:sp>
          <p:nvSpPr>
            <p:cNvPr id="8" name="TextBox 8"/>
            <p:cNvSpPr txBox="1"/>
            <p:nvPr/>
          </p:nvSpPr>
          <p:spPr>
            <a:xfrm>
              <a:off x="0" y="-38100"/>
              <a:ext cx="89742" cy="616200"/>
            </a:xfrm>
            <a:prstGeom prst="rect">
              <a:avLst/>
            </a:prstGeom>
          </p:spPr>
          <p:txBody>
            <a:bodyPr lIns="50800" tIns="50800" rIns="50800" bIns="50800" rtlCol="0" anchor="ctr"/>
            <a:lstStyle/>
            <a:p>
              <a:pPr algn="ctr">
                <a:lnSpc>
                  <a:spcPts val="2659"/>
                </a:lnSpc>
                <a:spcBef>
                  <a:spcPct val="0"/>
                </a:spcBef>
              </a:pPr>
              <a:endParaRPr/>
            </a:p>
          </p:txBody>
        </p:sp>
      </p:grpSp>
      <p:grpSp>
        <p:nvGrpSpPr>
          <p:cNvPr id="9" name="Group 9"/>
          <p:cNvGrpSpPr/>
          <p:nvPr/>
        </p:nvGrpSpPr>
        <p:grpSpPr>
          <a:xfrm rot="5400000">
            <a:off x="503058" y="-498517"/>
            <a:ext cx="6015066" cy="14181582"/>
            <a:chOff x="0" y="0"/>
            <a:chExt cx="560627" cy="1321777"/>
          </a:xfrm>
        </p:grpSpPr>
        <p:sp>
          <p:nvSpPr>
            <p:cNvPr id="10" name="Freeform 10"/>
            <p:cNvSpPr/>
            <p:nvPr/>
          </p:nvSpPr>
          <p:spPr>
            <a:xfrm>
              <a:off x="0" y="0"/>
              <a:ext cx="560627" cy="1321777"/>
            </a:xfrm>
            <a:custGeom>
              <a:avLst/>
              <a:gdLst/>
              <a:ahLst/>
              <a:cxnLst/>
              <a:rect l="l" t="t" r="r" b="b"/>
              <a:pathLst>
                <a:path w="560627" h="1321777">
                  <a:moveTo>
                    <a:pt x="105541" y="0"/>
                  </a:moveTo>
                  <a:lnTo>
                    <a:pt x="455086" y="0"/>
                  </a:lnTo>
                  <a:cubicBezTo>
                    <a:pt x="513375" y="0"/>
                    <a:pt x="560627" y="47252"/>
                    <a:pt x="560627" y="105541"/>
                  </a:cubicBezTo>
                  <a:lnTo>
                    <a:pt x="560627" y="1216236"/>
                  </a:lnTo>
                  <a:cubicBezTo>
                    <a:pt x="560627" y="1244227"/>
                    <a:pt x="549508" y="1271072"/>
                    <a:pt x="529715" y="1290865"/>
                  </a:cubicBezTo>
                  <a:cubicBezTo>
                    <a:pt x="509922" y="1310658"/>
                    <a:pt x="483077" y="1321777"/>
                    <a:pt x="455086" y="1321777"/>
                  </a:cubicBezTo>
                  <a:lnTo>
                    <a:pt x="105541" y="1321777"/>
                  </a:lnTo>
                  <a:cubicBezTo>
                    <a:pt x="77550" y="1321777"/>
                    <a:pt x="50705" y="1310658"/>
                    <a:pt x="30912" y="1290865"/>
                  </a:cubicBezTo>
                  <a:cubicBezTo>
                    <a:pt x="11119" y="1271072"/>
                    <a:pt x="0" y="1244227"/>
                    <a:pt x="0" y="1216236"/>
                  </a:cubicBezTo>
                  <a:lnTo>
                    <a:pt x="0" y="105541"/>
                  </a:lnTo>
                  <a:cubicBezTo>
                    <a:pt x="0" y="77550"/>
                    <a:pt x="11119" y="50705"/>
                    <a:pt x="30912" y="30912"/>
                  </a:cubicBezTo>
                  <a:cubicBezTo>
                    <a:pt x="50705" y="11119"/>
                    <a:pt x="77550" y="0"/>
                    <a:pt x="105541" y="0"/>
                  </a:cubicBezTo>
                  <a:close/>
                </a:path>
              </a:pathLst>
            </a:custGeom>
            <a:ln w="9525" cap="rnd">
              <a:solidFill>
                <a:srgbClr val="FFFFFF"/>
              </a:solidFill>
              <a:prstDash val="solid"/>
              <a:round/>
            </a:ln>
          </p:spPr>
        </p:sp>
        <p:sp>
          <p:nvSpPr>
            <p:cNvPr id="11" name="TextBox 11"/>
            <p:cNvSpPr txBox="1"/>
            <p:nvPr/>
          </p:nvSpPr>
          <p:spPr>
            <a:xfrm>
              <a:off x="0" y="-38100"/>
              <a:ext cx="560627" cy="1359877"/>
            </a:xfrm>
            <a:prstGeom prst="rect">
              <a:avLst/>
            </a:prstGeom>
          </p:spPr>
          <p:txBody>
            <a:bodyPr lIns="50800" tIns="50800" rIns="50800" bIns="50800" rtlCol="0" anchor="ctr"/>
            <a:lstStyle/>
            <a:p>
              <a:pPr algn="ctr">
                <a:lnSpc>
                  <a:spcPts val="2659"/>
                </a:lnSpc>
                <a:spcBef>
                  <a:spcPct val="0"/>
                </a:spcBef>
              </a:pPr>
              <a:endParaRPr/>
            </a:p>
          </p:txBody>
        </p:sp>
      </p:grpSp>
      <p:grpSp>
        <p:nvGrpSpPr>
          <p:cNvPr id="12" name="Group 12"/>
          <p:cNvGrpSpPr/>
          <p:nvPr/>
        </p:nvGrpSpPr>
        <p:grpSpPr>
          <a:xfrm>
            <a:off x="4651096" y="3861721"/>
            <a:ext cx="5619389" cy="5461105"/>
            <a:chOff x="0" y="0"/>
            <a:chExt cx="870590" cy="846068"/>
          </a:xfrm>
        </p:grpSpPr>
        <p:sp>
          <p:nvSpPr>
            <p:cNvPr id="13" name="Freeform 13"/>
            <p:cNvSpPr/>
            <p:nvPr/>
          </p:nvSpPr>
          <p:spPr>
            <a:xfrm>
              <a:off x="0" y="0"/>
              <a:ext cx="870590" cy="846068"/>
            </a:xfrm>
            <a:custGeom>
              <a:avLst/>
              <a:gdLst/>
              <a:ahLst/>
              <a:cxnLst/>
              <a:rect l="l" t="t" r="r" b="b"/>
              <a:pathLst>
                <a:path w="870590" h="846068">
                  <a:moveTo>
                    <a:pt x="100573" y="0"/>
                  </a:moveTo>
                  <a:lnTo>
                    <a:pt x="770017" y="0"/>
                  </a:lnTo>
                  <a:cubicBezTo>
                    <a:pt x="796691" y="0"/>
                    <a:pt x="822272" y="10596"/>
                    <a:pt x="841133" y="29457"/>
                  </a:cubicBezTo>
                  <a:cubicBezTo>
                    <a:pt x="859994" y="48318"/>
                    <a:pt x="870590" y="73900"/>
                    <a:pt x="870590" y="100573"/>
                  </a:cubicBezTo>
                  <a:lnTo>
                    <a:pt x="870590" y="745495"/>
                  </a:lnTo>
                  <a:cubicBezTo>
                    <a:pt x="870590" y="801040"/>
                    <a:pt x="825562" y="846068"/>
                    <a:pt x="770017" y="846068"/>
                  </a:cubicBezTo>
                  <a:lnTo>
                    <a:pt x="100573" y="846068"/>
                  </a:lnTo>
                  <a:cubicBezTo>
                    <a:pt x="73900" y="846068"/>
                    <a:pt x="48318" y="835472"/>
                    <a:pt x="29457" y="816611"/>
                  </a:cubicBezTo>
                  <a:cubicBezTo>
                    <a:pt x="10596" y="797750"/>
                    <a:pt x="0" y="772169"/>
                    <a:pt x="0" y="745495"/>
                  </a:cubicBezTo>
                  <a:lnTo>
                    <a:pt x="0" y="100573"/>
                  </a:lnTo>
                  <a:cubicBezTo>
                    <a:pt x="0" y="73900"/>
                    <a:pt x="10596" y="48318"/>
                    <a:pt x="29457" y="29457"/>
                  </a:cubicBezTo>
                  <a:cubicBezTo>
                    <a:pt x="48318" y="10596"/>
                    <a:pt x="73900" y="0"/>
                    <a:pt x="100573" y="0"/>
                  </a:cubicBezTo>
                  <a:close/>
                </a:path>
              </a:pathLst>
            </a:custGeom>
            <a:blipFill>
              <a:blip r:embed="rId3"/>
              <a:stretch>
                <a:fillRect l="-22933" r="-22933"/>
              </a:stretch>
            </a:blipFill>
            <a:ln w="19050" cap="rnd">
              <a:solidFill>
                <a:srgbClr val="FFFFFF"/>
              </a:solidFill>
              <a:prstDash val="solid"/>
              <a:round/>
            </a:ln>
          </p:spPr>
        </p:sp>
      </p:grpSp>
      <p:grpSp>
        <p:nvGrpSpPr>
          <p:cNvPr id="14" name="Group 14"/>
          <p:cNvGrpSpPr/>
          <p:nvPr/>
        </p:nvGrpSpPr>
        <p:grpSpPr>
          <a:xfrm>
            <a:off x="-1512457" y="3861721"/>
            <a:ext cx="5761025" cy="5461105"/>
            <a:chOff x="0" y="0"/>
            <a:chExt cx="892533" cy="846068"/>
          </a:xfrm>
        </p:grpSpPr>
        <p:sp>
          <p:nvSpPr>
            <p:cNvPr id="15" name="Freeform 15"/>
            <p:cNvSpPr/>
            <p:nvPr/>
          </p:nvSpPr>
          <p:spPr>
            <a:xfrm>
              <a:off x="0" y="0"/>
              <a:ext cx="892534" cy="846068"/>
            </a:xfrm>
            <a:custGeom>
              <a:avLst/>
              <a:gdLst/>
              <a:ahLst/>
              <a:cxnLst/>
              <a:rect l="l" t="t" r="r" b="b"/>
              <a:pathLst>
                <a:path w="892534" h="846068">
                  <a:moveTo>
                    <a:pt x="98101" y="0"/>
                  </a:moveTo>
                  <a:lnTo>
                    <a:pt x="794433" y="0"/>
                  </a:lnTo>
                  <a:cubicBezTo>
                    <a:pt x="848612" y="0"/>
                    <a:pt x="892534" y="43921"/>
                    <a:pt x="892534" y="98101"/>
                  </a:cubicBezTo>
                  <a:lnTo>
                    <a:pt x="892534" y="747967"/>
                  </a:lnTo>
                  <a:cubicBezTo>
                    <a:pt x="892534" y="802147"/>
                    <a:pt x="848612" y="846068"/>
                    <a:pt x="794433" y="846068"/>
                  </a:cubicBezTo>
                  <a:lnTo>
                    <a:pt x="98101" y="846068"/>
                  </a:lnTo>
                  <a:cubicBezTo>
                    <a:pt x="43921" y="846068"/>
                    <a:pt x="0" y="802147"/>
                    <a:pt x="0" y="747967"/>
                  </a:cubicBezTo>
                  <a:lnTo>
                    <a:pt x="0" y="98101"/>
                  </a:lnTo>
                  <a:cubicBezTo>
                    <a:pt x="0" y="43921"/>
                    <a:pt x="43921" y="0"/>
                    <a:pt x="98101" y="0"/>
                  </a:cubicBezTo>
                  <a:close/>
                </a:path>
              </a:pathLst>
            </a:custGeom>
            <a:blipFill>
              <a:blip r:embed="rId4"/>
              <a:stretch>
                <a:fillRect r="-42279"/>
              </a:stretch>
            </a:blipFill>
            <a:ln w="19050" cap="rnd">
              <a:solidFill>
                <a:srgbClr val="FFFFFF"/>
              </a:solidFill>
              <a:prstDash val="solid"/>
              <a:round/>
            </a:ln>
          </p:spPr>
        </p:sp>
      </p:grpSp>
      <p:grpSp>
        <p:nvGrpSpPr>
          <p:cNvPr id="16" name="Group 16"/>
          <p:cNvGrpSpPr/>
          <p:nvPr/>
        </p:nvGrpSpPr>
        <p:grpSpPr>
          <a:xfrm rot="5400000">
            <a:off x="-1107542" y="-1290395"/>
            <a:ext cx="1529929" cy="6532395"/>
            <a:chOff x="0" y="0"/>
            <a:chExt cx="142595" cy="608844"/>
          </a:xfrm>
        </p:grpSpPr>
        <p:sp>
          <p:nvSpPr>
            <p:cNvPr id="17" name="Freeform 17"/>
            <p:cNvSpPr/>
            <p:nvPr/>
          </p:nvSpPr>
          <p:spPr>
            <a:xfrm>
              <a:off x="0" y="0"/>
              <a:ext cx="142595" cy="608844"/>
            </a:xfrm>
            <a:custGeom>
              <a:avLst/>
              <a:gdLst/>
              <a:ahLst/>
              <a:cxnLst/>
              <a:rect l="l" t="t" r="r" b="b"/>
              <a:pathLst>
                <a:path w="142595" h="608844">
                  <a:moveTo>
                    <a:pt x="71298" y="0"/>
                  </a:moveTo>
                  <a:lnTo>
                    <a:pt x="71298" y="0"/>
                  </a:lnTo>
                  <a:cubicBezTo>
                    <a:pt x="90207" y="0"/>
                    <a:pt x="108342" y="7512"/>
                    <a:pt x="121713" y="20883"/>
                  </a:cubicBezTo>
                  <a:cubicBezTo>
                    <a:pt x="135084" y="34253"/>
                    <a:pt x="142595" y="52388"/>
                    <a:pt x="142595" y="71298"/>
                  </a:cubicBezTo>
                  <a:lnTo>
                    <a:pt x="142595" y="537546"/>
                  </a:lnTo>
                  <a:cubicBezTo>
                    <a:pt x="142595" y="576923"/>
                    <a:pt x="110674" y="608844"/>
                    <a:pt x="71298" y="608844"/>
                  </a:cubicBezTo>
                  <a:lnTo>
                    <a:pt x="71298" y="608844"/>
                  </a:lnTo>
                  <a:cubicBezTo>
                    <a:pt x="31921" y="608844"/>
                    <a:pt x="0" y="576923"/>
                    <a:pt x="0" y="537546"/>
                  </a:cubicBezTo>
                  <a:lnTo>
                    <a:pt x="0" y="71298"/>
                  </a:lnTo>
                  <a:cubicBezTo>
                    <a:pt x="0" y="31921"/>
                    <a:pt x="31921" y="0"/>
                    <a:pt x="71298" y="0"/>
                  </a:cubicBezTo>
                  <a:close/>
                </a:path>
              </a:pathLst>
            </a:custGeom>
            <a:ln w="9525" cap="rnd">
              <a:solidFill>
                <a:srgbClr val="FFFFFF"/>
              </a:solidFill>
              <a:prstDash val="solid"/>
              <a:round/>
            </a:ln>
          </p:spPr>
        </p:sp>
        <p:sp>
          <p:nvSpPr>
            <p:cNvPr id="18" name="TextBox 18"/>
            <p:cNvSpPr txBox="1"/>
            <p:nvPr/>
          </p:nvSpPr>
          <p:spPr>
            <a:xfrm>
              <a:off x="0" y="-38100"/>
              <a:ext cx="142595" cy="646944"/>
            </a:xfrm>
            <a:prstGeom prst="rect">
              <a:avLst/>
            </a:prstGeom>
          </p:spPr>
          <p:txBody>
            <a:bodyPr lIns="50800" tIns="50800" rIns="50800" bIns="50800" rtlCol="0" anchor="ctr"/>
            <a:lstStyle/>
            <a:p>
              <a:pPr algn="ctr">
                <a:lnSpc>
                  <a:spcPts val="2659"/>
                </a:lnSpc>
                <a:spcBef>
                  <a:spcPct val="0"/>
                </a:spcBef>
              </a:pPr>
              <a:endParaRPr/>
            </a:p>
          </p:txBody>
        </p:sp>
      </p:grpSp>
      <p:grpSp>
        <p:nvGrpSpPr>
          <p:cNvPr id="19" name="Group 19"/>
          <p:cNvGrpSpPr/>
          <p:nvPr/>
        </p:nvGrpSpPr>
        <p:grpSpPr>
          <a:xfrm rot="-10800000">
            <a:off x="-122871" y="3861721"/>
            <a:ext cx="2496542" cy="5461105"/>
            <a:chOff x="0" y="0"/>
            <a:chExt cx="657526" cy="1438316"/>
          </a:xfrm>
        </p:grpSpPr>
        <p:sp>
          <p:nvSpPr>
            <p:cNvPr id="20" name="Freeform 20"/>
            <p:cNvSpPr/>
            <p:nvPr/>
          </p:nvSpPr>
          <p:spPr>
            <a:xfrm>
              <a:off x="0" y="0"/>
              <a:ext cx="657526" cy="1438316"/>
            </a:xfrm>
            <a:custGeom>
              <a:avLst/>
              <a:gdLst/>
              <a:ahLst/>
              <a:cxnLst/>
              <a:rect l="l" t="t" r="r" b="b"/>
              <a:pathLst>
                <a:path w="657526" h="1438316">
                  <a:moveTo>
                    <a:pt x="0" y="0"/>
                  </a:moveTo>
                  <a:lnTo>
                    <a:pt x="657526" y="0"/>
                  </a:lnTo>
                  <a:lnTo>
                    <a:pt x="657526" y="1438316"/>
                  </a:lnTo>
                  <a:lnTo>
                    <a:pt x="0" y="1438316"/>
                  </a:lnTo>
                  <a:close/>
                </a:path>
              </a:pathLst>
            </a:custGeom>
            <a:gradFill rotWithShape="1">
              <a:gsLst>
                <a:gs pos="0">
                  <a:srgbClr val="102227">
                    <a:alpha val="0"/>
                  </a:srgbClr>
                </a:gs>
                <a:gs pos="50000">
                  <a:srgbClr val="1C3741">
                    <a:alpha val="50000"/>
                  </a:srgbClr>
                </a:gs>
                <a:gs pos="100000">
                  <a:srgbClr val="0D272E">
                    <a:alpha val="100000"/>
                  </a:srgbClr>
                </a:gs>
              </a:gsLst>
              <a:lin ang="0"/>
            </a:gradFill>
          </p:spPr>
        </p:sp>
        <p:sp>
          <p:nvSpPr>
            <p:cNvPr id="21" name="TextBox 21"/>
            <p:cNvSpPr txBox="1"/>
            <p:nvPr/>
          </p:nvSpPr>
          <p:spPr>
            <a:xfrm>
              <a:off x="0" y="-38100"/>
              <a:ext cx="657526" cy="1476416"/>
            </a:xfrm>
            <a:prstGeom prst="rect">
              <a:avLst/>
            </a:prstGeom>
          </p:spPr>
          <p:txBody>
            <a:bodyPr lIns="50800" tIns="50800" rIns="50800" bIns="50800" rtlCol="0" anchor="ctr"/>
            <a:lstStyle/>
            <a:p>
              <a:pPr algn="ctr">
                <a:lnSpc>
                  <a:spcPts val="2659"/>
                </a:lnSpc>
              </a:pPr>
              <a:endParaRPr/>
            </a:p>
          </p:txBody>
        </p:sp>
      </p:grpSp>
      <p:sp>
        <p:nvSpPr>
          <p:cNvPr id="22" name="TextBox 22"/>
          <p:cNvSpPr txBox="1"/>
          <p:nvPr/>
        </p:nvSpPr>
        <p:spPr>
          <a:xfrm>
            <a:off x="11612623" y="5798523"/>
            <a:ext cx="4912834" cy="688975"/>
          </a:xfrm>
          <a:prstGeom prst="rect">
            <a:avLst/>
          </a:prstGeom>
        </p:spPr>
        <p:txBody>
          <a:bodyPr lIns="0" tIns="0" rIns="0" bIns="0" rtlCol="0" anchor="t">
            <a:spAutoFit/>
          </a:bodyPr>
          <a:lstStyle/>
          <a:p>
            <a:pPr algn="l">
              <a:lnSpc>
                <a:spcPts val="4700"/>
              </a:lnSpc>
            </a:pPr>
            <a:r>
              <a:rPr lang="en-US" sz="5000">
                <a:solidFill>
                  <a:srgbClr val="FFFFFF"/>
                </a:solidFill>
                <a:latin typeface="Perandory Condensed"/>
                <a:ea typeface="Perandory Condensed"/>
                <a:cs typeface="Perandory Condensed"/>
                <a:sym typeface="Perandory Condensed"/>
              </a:rPr>
              <a:t>CONCLUSION 02</a:t>
            </a:r>
          </a:p>
        </p:txBody>
      </p:sp>
      <p:sp>
        <p:nvSpPr>
          <p:cNvPr id="23" name="TextBox 23"/>
          <p:cNvSpPr txBox="1"/>
          <p:nvPr/>
        </p:nvSpPr>
        <p:spPr>
          <a:xfrm>
            <a:off x="11612623" y="1466519"/>
            <a:ext cx="4912834" cy="688975"/>
          </a:xfrm>
          <a:prstGeom prst="rect">
            <a:avLst/>
          </a:prstGeom>
        </p:spPr>
        <p:txBody>
          <a:bodyPr lIns="0" tIns="0" rIns="0" bIns="0" rtlCol="0" anchor="t">
            <a:spAutoFit/>
          </a:bodyPr>
          <a:lstStyle/>
          <a:p>
            <a:pPr algn="l">
              <a:lnSpc>
                <a:spcPts val="4700"/>
              </a:lnSpc>
            </a:pPr>
            <a:r>
              <a:rPr lang="en-US" sz="5000">
                <a:solidFill>
                  <a:srgbClr val="FFFFFF"/>
                </a:solidFill>
                <a:latin typeface="Perandory Condensed"/>
                <a:ea typeface="Perandory Condensed"/>
                <a:cs typeface="Perandory Condensed"/>
                <a:sym typeface="Perandory Condensed"/>
              </a:rPr>
              <a:t>CONCLUSION 01</a:t>
            </a:r>
          </a:p>
        </p:txBody>
      </p:sp>
      <p:sp>
        <p:nvSpPr>
          <p:cNvPr id="24" name="TextBox 24"/>
          <p:cNvSpPr txBox="1"/>
          <p:nvPr/>
        </p:nvSpPr>
        <p:spPr>
          <a:xfrm>
            <a:off x="3427490" y="1238250"/>
            <a:ext cx="8529608" cy="2076450"/>
          </a:xfrm>
          <a:prstGeom prst="rect">
            <a:avLst/>
          </a:prstGeom>
        </p:spPr>
        <p:txBody>
          <a:bodyPr lIns="0" tIns="0" rIns="0" bIns="0" rtlCol="0" anchor="t">
            <a:spAutoFit/>
          </a:bodyPr>
          <a:lstStyle/>
          <a:p>
            <a:pPr algn="l">
              <a:lnSpc>
                <a:spcPts val="14100"/>
              </a:lnSpc>
            </a:pPr>
            <a:r>
              <a:rPr lang="en-US" sz="15000">
                <a:solidFill>
                  <a:srgbClr val="FFFFFF"/>
                </a:solidFill>
                <a:latin typeface="Perandory Condensed"/>
                <a:ea typeface="Perandory Condensed"/>
                <a:cs typeface="Perandory Condensed"/>
                <a:sym typeface="Perandory Condensed"/>
              </a:rPr>
              <a:t>CONCLUSION</a:t>
            </a:r>
          </a:p>
        </p:txBody>
      </p:sp>
      <p:sp>
        <p:nvSpPr>
          <p:cNvPr id="25" name="TextBox 25"/>
          <p:cNvSpPr txBox="1"/>
          <p:nvPr/>
        </p:nvSpPr>
        <p:spPr>
          <a:xfrm>
            <a:off x="11478634" y="6735963"/>
            <a:ext cx="5780666" cy="2323465"/>
          </a:xfrm>
          <a:prstGeom prst="rect">
            <a:avLst/>
          </a:prstGeom>
        </p:spPr>
        <p:txBody>
          <a:bodyPr lIns="0" tIns="0" rIns="0" bIns="0" rtlCol="0" anchor="t">
            <a:spAutoFit/>
          </a:bodyPr>
          <a:lstStyle/>
          <a:p>
            <a:pPr algn="l">
              <a:lnSpc>
                <a:spcPts val="2660"/>
              </a:lnSpc>
            </a:pPr>
            <a:r>
              <a:rPr lang="en-US" sz="1900" spc="-91">
                <a:solidFill>
                  <a:srgbClr val="FFFFFF"/>
                </a:solidFill>
                <a:latin typeface="HK Grotesk"/>
                <a:ea typeface="HK Grotesk"/>
                <a:cs typeface="HK Grotesk"/>
                <a:sym typeface="HK Grotesk"/>
              </a:rPr>
              <a:t>Lorem ipsum dolor sit amet, consectetur adipiscing elit. Nulla faucibus pretium nunc, ut accumsan leo tempus vel. Vivamus ultricies vitae felis eget ultricies. Donec commodo euismod sapien, quis sagittis leo blandit eget. Mauris dictum viverra congue. Vestibulum maximus luctus nunc eget facilisis. Nullam vestibulum pulvinar facilisis. Sed lacinia ipsum quis odio eleifend, eget luctus ligula bibendum.</a:t>
            </a:r>
          </a:p>
        </p:txBody>
      </p:sp>
      <p:sp>
        <p:nvSpPr>
          <p:cNvPr id="26" name="TextBox 26"/>
          <p:cNvSpPr txBox="1"/>
          <p:nvPr/>
        </p:nvSpPr>
        <p:spPr>
          <a:xfrm>
            <a:off x="11478634" y="2403958"/>
            <a:ext cx="5780666" cy="2323465"/>
          </a:xfrm>
          <a:prstGeom prst="rect">
            <a:avLst/>
          </a:prstGeom>
        </p:spPr>
        <p:txBody>
          <a:bodyPr lIns="0" tIns="0" rIns="0" bIns="0" rtlCol="0" anchor="t">
            <a:spAutoFit/>
          </a:bodyPr>
          <a:lstStyle/>
          <a:p>
            <a:pPr algn="l">
              <a:lnSpc>
                <a:spcPts val="2660"/>
              </a:lnSpc>
            </a:pPr>
            <a:r>
              <a:rPr lang="en-US" sz="1900" spc="-91">
                <a:solidFill>
                  <a:srgbClr val="FFFFFF"/>
                </a:solidFill>
                <a:latin typeface="HK Grotesk"/>
                <a:ea typeface="HK Grotesk"/>
                <a:cs typeface="HK Grotesk"/>
                <a:sym typeface="HK Grotesk"/>
              </a:rPr>
              <a:t>Lorem ipsum dolor sit amet, consectetur adipiscing elit. Nulla faucibus pretium nunc, ut accumsan leo tempus vel. Vivamus ultricies vitae felis eget ultricies. Donec commodo euismod sapien, quis sagittis leo blandit eget. Mauris dictum viverra congue. Vestibulum maximus luctus nunc eget facilisis. Nullam vestibulum pulvinar facilisis. Sed lacinia ipsum quis odio eleifend, eget luctus ligula bibendum.</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3309</Words>
  <Application>Microsoft Office PowerPoint</Application>
  <PresentationFormat>Custom</PresentationFormat>
  <Paragraphs>96</Paragraphs>
  <Slides>30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30</vt:i4>
      </vt:variant>
    </vt:vector>
  </HeadingPairs>
  <TitlesOfParts>
    <vt:vector size="36" baseType="lpstr">
      <vt:lpstr>Arial</vt:lpstr>
      <vt:lpstr>HK Grotesk Bold</vt:lpstr>
      <vt:lpstr>HK Grotesk</vt:lpstr>
      <vt:lpstr>Perandory Condensed</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Green Blue and White Modern Project History Presentation</dc:title>
  <cp:lastModifiedBy>Nodir</cp:lastModifiedBy>
  <cp:revision>2</cp:revision>
  <dcterms:created xsi:type="dcterms:W3CDTF">2006-08-16T00:00:00Z</dcterms:created>
  <dcterms:modified xsi:type="dcterms:W3CDTF">2026-02-24T13:06:42Z</dcterms:modified>
  <dc:identifier>DAHCPGZ736g</dc:identifier>
</cp:coreProperties>
</file>

<file path=docProps/thumbnail.jpeg>
</file>